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E_DF2D79F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F_4A02E60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E_9724CEFF.xml" ContentType="application/vnd.ms-powerpoint.comments+xml"/>
  <Override PartName="/ppt/notesSlides/notesSlide12.xml" ContentType="application/vnd.openxmlformats-officedocument.presentationml.notesSlide+xml"/>
  <Override PartName="/ppt/comments/modernComment_140_2315617E.xml" ContentType="application/vnd.ms-powerpoint.comments+xml"/>
  <Override PartName="/ppt/notesSlides/notesSlide13.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54_1E4CE710.xml" ContentType="application/vnd.ms-powerpoint.comments+xml"/>
  <Override PartName="/ppt/notesSlides/notesSlide16.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43_C2938553.xml" ContentType="application/vnd.ms-powerpoint.comments+xml"/>
  <Override PartName="/ppt/notesSlides/notesSlide19.xml" ContentType="application/vnd.openxmlformats-officedocument.presentationml.notesSlide+xml"/>
  <Override PartName="/ppt/comments/modernComment_144_E612897A.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4B_54EC5219.xml" ContentType="application/vnd.ms-powerpoint.comments+xml"/>
  <Override PartName="/ppt/notesSlides/notesSlide23.xml" ContentType="application/vnd.openxmlformats-officedocument.presentationml.notesSlide+xml"/>
  <Override PartName="/ppt/comments/modernComment_150_FBFBF3FB.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8.xml" ContentType="application/vnd.openxmlformats-officedocument.drawingml.chart+xml"/>
  <Override PartName="/ppt/charts/style1.xml" ContentType="application/vnd.ms-office.chartstyle+xml"/>
  <Override PartName="/ppt/charts/colors1.xml" ContentType="application/vnd.ms-office.chartcolorstyle+xml"/>
  <Override PartName="/ppt/charts/chart9.xml" ContentType="application/vnd.openxmlformats-officedocument.drawingml.chart+xml"/>
  <Override PartName="/ppt/theme/themeOverride8.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7" r:id="rId2"/>
    <p:sldId id="284" r:id="rId3"/>
    <p:sldId id="327" r:id="rId4"/>
    <p:sldId id="274" r:id="rId5"/>
    <p:sldId id="316" r:id="rId6"/>
    <p:sldId id="360" r:id="rId7"/>
    <p:sldId id="314" r:id="rId8"/>
    <p:sldId id="308" r:id="rId9"/>
    <p:sldId id="328" r:id="rId10"/>
    <p:sldId id="330" r:id="rId11"/>
    <p:sldId id="361" r:id="rId12"/>
    <p:sldId id="318" r:id="rId13"/>
    <p:sldId id="354" r:id="rId14"/>
    <p:sldId id="319" r:id="rId15"/>
    <p:sldId id="355" r:id="rId16"/>
    <p:sldId id="341" r:id="rId17"/>
    <p:sldId id="357" r:id="rId18"/>
    <p:sldId id="359" r:id="rId19"/>
    <p:sldId id="334" r:id="rId20"/>
    <p:sldId id="320" r:id="rId21"/>
    <p:sldId id="321" r:id="rId22"/>
    <p:sldId id="356" r:id="rId23"/>
    <p:sldId id="340" r:id="rId24"/>
    <p:sldId id="342" r:id="rId25"/>
    <p:sldId id="358" r:id="rId26"/>
    <p:sldId id="323" r:id="rId27"/>
    <p:sldId id="324" r:id="rId28"/>
    <p:sldId id="329" r:id="rId29"/>
    <p:sldId id="325" r:id="rId30"/>
    <p:sldId id="362" r:id="rId31"/>
    <p:sldId id="335" r:id="rId32"/>
    <p:sldId id="331" r:id="rId33"/>
    <p:sldId id="336" r:id="rId34"/>
    <p:sldId id="363" r:id="rId35"/>
    <p:sldId id="332" r:id="rId36"/>
    <p:sldId id="333" r:id="rId37"/>
    <p:sldId id="364" r:id="rId38"/>
    <p:sldId id="365" r:id="rId39"/>
    <p:sldId id="309" r:id="rId4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370" userDrawn="1">
          <p15:clr>
            <a:srgbClr val="A4A3A4"/>
          </p15:clr>
        </p15:guide>
        <p15:guide id="3"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A8A990-A10E-A3D5-AE47-1D26B136C91F}" name="Mikolaj Madej" initials="MM" userId="S::mikolaj.madej@mediacom.com::8df8a4b3-4ae1-4d43-a8c2-b4952a4bb19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kolaj Madej" initials="MM" lastIdx="2" clrIdx="0">
    <p:extLst>
      <p:ext uri="{19B8F6BF-5375-455C-9EA6-DF929625EA0E}">
        <p15:presenceInfo xmlns:p15="http://schemas.microsoft.com/office/powerpoint/2012/main" userId="S::mikolaj.madej@mediacom.com::8df8a4b3-4ae1-4d43-a8c2-b4952a4bb19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005D"/>
    <a:srgbClr val="FF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5" autoAdjust="0"/>
    <p:restoredTop sz="94660"/>
  </p:normalViewPr>
  <p:slideViewPr>
    <p:cSldViewPr snapToGrid="0">
      <p:cViewPr varScale="1">
        <p:scale>
          <a:sx n="114" d="100"/>
          <a:sy n="114" d="100"/>
        </p:scale>
        <p:origin x="354" y="102"/>
      </p:cViewPr>
      <p:guideLst>
        <p:guide pos="3840"/>
        <p:guide pos="37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xml"/><Relationship Id="rId1" Type="http://schemas.microsoft.com/office/2011/relationships/chartStyle" Target="style1.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952407600024982E-2"/>
          <c:y val="0.20776690558905875"/>
          <c:w val="0.88697486454959562"/>
          <c:h val="0.65253026976203599"/>
        </c:manualLayout>
      </c:layout>
      <c:lineChart>
        <c:grouping val="standard"/>
        <c:varyColors val="0"/>
        <c:ser>
          <c:idx val="0"/>
          <c:order val="0"/>
          <c:tx>
            <c:strRef>
              <c:f>Sheet1!$B$1</c:f>
              <c:strCache>
                <c:ptCount val="1"/>
                <c:pt idx="0">
                  <c:v>CH</c:v>
                </c:pt>
              </c:strCache>
            </c:strRef>
          </c:tx>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Sheet1!$B$2:$B$184</c:f>
            </c:numRef>
          </c:val>
          <c:smooth val="0"/>
          <c:extLst>
            <c:ext xmlns:c16="http://schemas.microsoft.com/office/drawing/2014/chart" uri="{C3380CC4-5D6E-409C-BE32-E72D297353CC}">
              <c16:uniqueId val="{00000000-2124-4894-A505-7C08A11B881F}"/>
            </c:ext>
          </c:extLst>
        </c:ser>
        <c:ser>
          <c:idx val="2"/>
          <c:order val="1"/>
          <c:tx>
            <c:strRef>
              <c:f>Sheet1!$D$1</c:f>
              <c:strCache>
                <c:ptCount val="1"/>
                <c:pt idx="0">
                  <c:v>PL_HDW_FAI_LIQ_0900</c:v>
                </c:pt>
              </c:strCache>
            </c:strRef>
          </c:tx>
          <c:spPr>
            <a:ln>
              <a:solidFill>
                <a:srgbClr val="E1005D"/>
              </a:solidFill>
            </a:ln>
          </c:spPr>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Sheet1!$D$2:$D$184</c:f>
              <c:numCache>
                <c:formatCode>General</c:formatCode>
                <c:ptCount val="183"/>
                <c:pt idx="9">
                  <c:v>117.24504848195799</c:v>
                </c:pt>
                <c:pt idx="10">
                  <c:v>117.24504848195799</c:v>
                </c:pt>
                <c:pt idx="11">
                  <c:v>117.24504848195799</c:v>
                </c:pt>
                <c:pt idx="12">
                  <c:v>117.24504848195799</c:v>
                </c:pt>
                <c:pt idx="13">
                  <c:v>117.24504848195799</c:v>
                </c:pt>
                <c:pt idx="14">
                  <c:v>117.24504848195799</c:v>
                </c:pt>
                <c:pt idx="15">
                  <c:v>117.24504848195799</c:v>
                </c:pt>
                <c:pt idx="16">
                  <c:v>117.24504848195799</c:v>
                </c:pt>
                <c:pt idx="17">
                  <c:v>117.24504848195799</c:v>
                </c:pt>
                <c:pt idx="18">
                  <c:v>117.24504848195799</c:v>
                </c:pt>
                <c:pt idx="19">
                  <c:v>117.24504848195799</c:v>
                </c:pt>
                <c:pt idx="20">
                  <c:v>117.24504848195799</c:v>
                </c:pt>
                <c:pt idx="21">
                  <c:v>106.577777777778</c:v>
                </c:pt>
                <c:pt idx="22">
                  <c:v>106.50317873429</c:v>
                </c:pt>
                <c:pt idx="23">
                  <c:v>106.50317873429</c:v>
                </c:pt>
                <c:pt idx="24">
                  <c:v>106.50317873429</c:v>
                </c:pt>
                <c:pt idx="25">
                  <c:v>106.50317873429</c:v>
                </c:pt>
                <c:pt idx="26">
                  <c:v>106.50317873429</c:v>
                </c:pt>
                <c:pt idx="27">
                  <c:v>106.50317873429</c:v>
                </c:pt>
                <c:pt idx="28">
                  <c:v>106.50317873429</c:v>
                </c:pt>
                <c:pt idx="29">
                  <c:v>106.50317873429</c:v>
                </c:pt>
                <c:pt idx="30">
                  <c:v>106.46352723915101</c:v>
                </c:pt>
                <c:pt idx="31">
                  <c:v>106.46352723915101</c:v>
                </c:pt>
                <c:pt idx="32">
                  <c:v>106.385502347418</c:v>
                </c:pt>
                <c:pt idx="33">
                  <c:v>106.18834244080099</c:v>
                </c:pt>
                <c:pt idx="34">
                  <c:v>106.18834244080099</c:v>
                </c:pt>
                <c:pt idx="35">
                  <c:v>106.18834244080099</c:v>
                </c:pt>
                <c:pt idx="36">
                  <c:v>106.18834244080099</c:v>
                </c:pt>
                <c:pt idx="37">
                  <c:v>106.18834244080099</c:v>
                </c:pt>
                <c:pt idx="38">
                  <c:v>106.18834244080099</c:v>
                </c:pt>
                <c:pt idx="39">
                  <c:v>106.18834244080099</c:v>
                </c:pt>
                <c:pt idx="40">
                  <c:v>106.18834244080099</c:v>
                </c:pt>
                <c:pt idx="41">
                  <c:v>106.18834244080099</c:v>
                </c:pt>
                <c:pt idx="42">
                  <c:v>106.18834244080099</c:v>
                </c:pt>
                <c:pt idx="43">
                  <c:v>106.485576074116</c:v>
                </c:pt>
                <c:pt idx="44">
                  <c:v>106.45795880149799</c:v>
                </c:pt>
                <c:pt idx="45">
                  <c:v>106.45795880149799</c:v>
                </c:pt>
                <c:pt idx="46">
                  <c:v>106.45795880149799</c:v>
                </c:pt>
                <c:pt idx="47">
                  <c:v>106.45795880149799</c:v>
                </c:pt>
                <c:pt idx="48">
                  <c:v>106.45795880149799</c:v>
                </c:pt>
                <c:pt idx="49">
                  <c:v>106.45795880149799</c:v>
                </c:pt>
                <c:pt idx="50">
                  <c:v>106.45795880149799</c:v>
                </c:pt>
                <c:pt idx="51">
                  <c:v>106.45795880149799</c:v>
                </c:pt>
                <c:pt idx="52">
                  <c:v>106.45795880149799</c:v>
                </c:pt>
                <c:pt idx="53">
                  <c:v>106.33031233999</c:v>
                </c:pt>
                <c:pt idx="54">
                  <c:v>106.33031233999</c:v>
                </c:pt>
                <c:pt idx="55">
                  <c:v>106.33031233999</c:v>
                </c:pt>
                <c:pt idx="56">
                  <c:v>106.33031233999</c:v>
                </c:pt>
                <c:pt idx="57">
                  <c:v>106.33031233999</c:v>
                </c:pt>
                <c:pt idx="58">
                  <c:v>106.33031233999</c:v>
                </c:pt>
                <c:pt idx="59">
                  <c:v>106.33031233999</c:v>
                </c:pt>
                <c:pt idx="60">
                  <c:v>106.33031233999</c:v>
                </c:pt>
                <c:pt idx="61">
                  <c:v>106.33031233999</c:v>
                </c:pt>
                <c:pt idx="62">
                  <c:v>106.33031233999</c:v>
                </c:pt>
                <c:pt idx="63">
                  <c:v>106.379635362917</c:v>
                </c:pt>
                <c:pt idx="64">
                  <c:v>106.379635362917</c:v>
                </c:pt>
                <c:pt idx="65">
                  <c:v>106.379635362917</c:v>
                </c:pt>
                <c:pt idx="66">
                  <c:v>106.493990338164</c:v>
                </c:pt>
                <c:pt idx="67">
                  <c:v>106.493447946514</c:v>
                </c:pt>
                <c:pt idx="68">
                  <c:v>106.493447946514</c:v>
                </c:pt>
                <c:pt idx="69">
                  <c:v>106.493447946514</c:v>
                </c:pt>
                <c:pt idx="70">
                  <c:v>106.493447946514</c:v>
                </c:pt>
                <c:pt idx="71">
                  <c:v>106.493447946514</c:v>
                </c:pt>
                <c:pt idx="72">
                  <c:v>106.493447946514</c:v>
                </c:pt>
                <c:pt idx="73">
                  <c:v>106.493447946514</c:v>
                </c:pt>
                <c:pt idx="74">
                  <c:v>106.493447946514</c:v>
                </c:pt>
                <c:pt idx="75">
                  <c:v>106.493447946514</c:v>
                </c:pt>
                <c:pt idx="76">
                  <c:v>106.493447946514</c:v>
                </c:pt>
                <c:pt idx="77">
                  <c:v>106.493447946514</c:v>
                </c:pt>
                <c:pt idx="78">
                  <c:v>106.493447946514</c:v>
                </c:pt>
                <c:pt idx="79">
                  <c:v>106.493447946514</c:v>
                </c:pt>
                <c:pt idx="80">
                  <c:v>106.493447946514</c:v>
                </c:pt>
                <c:pt idx="81">
                  <c:v>106.493447946514</c:v>
                </c:pt>
                <c:pt idx="82">
                  <c:v>106.493447946514</c:v>
                </c:pt>
                <c:pt idx="83">
                  <c:v>106.493447946514</c:v>
                </c:pt>
                <c:pt idx="84">
                  <c:v>106.493447946514</c:v>
                </c:pt>
                <c:pt idx="85">
                  <c:v>106.577402719175</c:v>
                </c:pt>
                <c:pt idx="86">
                  <c:v>106.577777777778</c:v>
                </c:pt>
                <c:pt idx="87">
                  <c:v>106.577777777778</c:v>
                </c:pt>
                <c:pt idx="88">
                  <c:v>106.577777777778</c:v>
                </c:pt>
                <c:pt idx="89">
                  <c:v>106.577777777778</c:v>
                </c:pt>
                <c:pt idx="90">
                  <c:v>106.577777777778</c:v>
                </c:pt>
                <c:pt idx="91">
                  <c:v>106.577777777778</c:v>
                </c:pt>
                <c:pt idx="92">
                  <c:v>106.577777777778</c:v>
                </c:pt>
                <c:pt idx="93">
                  <c:v>106.57755499860799</c:v>
                </c:pt>
                <c:pt idx="94">
                  <c:v>106.57753154816901</c:v>
                </c:pt>
                <c:pt idx="95">
                  <c:v>106.57753154816901</c:v>
                </c:pt>
                <c:pt idx="96">
                  <c:v>106.57753154816901</c:v>
                </c:pt>
                <c:pt idx="97">
                  <c:v>106.446748971193</c:v>
                </c:pt>
                <c:pt idx="98">
                  <c:v>106.446748971193</c:v>
                </c:pt>
                <c:pt idx="99">
                  <c:v>105.344815317353</c:v>
                </c:pt>
                <c:pt idx="100">
                  <c:v>105.344815317353</c:v>
                </c:pt>
                <c:pt idx="101">
                  <c:v>105.344815317353</c:v>
                </c:pt>
                <c:pt idx="102">
                  <c:v>105.344815317353</c:v>
                </c:pt>
                <c:pt idx="103">
                  <c:v>105.344815317353</c:v>
                </c:pt>
                <c:pt idx="104">
                  <c:v>105.344815317353</c:v>
                </c:pt>
                <c:pt idx="105">
                  <c:v>105.344815317353</c:v>
                </c:pt>
                <c:pt idx="106">
                  <c:v>105.344815317353</c:v>
                </c:pt>
                <c:pt idx="107">
                  <c:v>105.344815317353</c:v>
                </c:pt>
                <c:pt idx="108">
                  <c:v>105.344815317353</c:v>
                </c:pt>
                <c:pt idx="109">
                  <c:v>105.344815317353</c:v>
                </c:pt>
                <c:pt idx="110">
                  <c:v>106.289321122256</c:v>
                </c:pt>
                <c:pt idx="111">
                  <c:v>106.184027967776</c:v>
                </c:pt>
                <c:pt idx="112">
                  <c:v>106.184027967776</c:v>
                </c:pt>
                <c:pt idx="113">
                  <c:v>106.184027967776</c:v>
                </c:pt>
                <c:pt idx="114">
                  <c:v>106.184027967776</c:v>
                </c:pt>
                <c:pt idx="115">
                  <c:v>106.184027967776</c:v>
                </c:pt>
                <c:pt idx="116">
                  <c:v>106.184027967776</c:v>
                </c:pt>
                <c:pt idx="117">
                  <c:v>106.184027967776</c:v>
                </c:pt>
                <c:pt idx="118">
                  <c:v>106.184027967776</c:v>
                </c:pt>
                <c:pt idx="119">
                  <c:v>106.184027967776</c:v>
                </c:pt>
                <c:pt idx="120">
                  <c:v>106.184027967776</c:v>
                </c:pt>
                <c:pt idx="121">
                  <c:v>106.30131972647401</c:v>
                </c:pt>
                <c:pt idx="122">
                  <c:v>106.30131972647401</c:v>
                </c:pt>
                <c:pt idx="123">
                  <c:v>106.37579507940001</c:v>
                </c:pt>
                <c:pt idx="124">
                  <c:v>106.37579507940001</c:v>
                </c:pt>
                <c:pt idx="125">
                  <c:v>106.37579507940001</c:v>
                </c:pt>
                <c:pt idx="126">
                  <c:v>106.431073043064</c:v>
                </c:pt>
                <c:pt idx="127">
                  <c:v>106.359873755766</c:v>
                </c:pt>
                <c:pt idx="128">
                  <c:v>106.359873755766</c:v>
                </c:pt>
                <c:pt idx="129">
                  <c:v>106.359873755766</c:v>
                </c:pt>
                <c:pt idx="130">
                  <c:v>106.359873755766</c:v>
                </c:pt>
                <c:pt idx="131">
                  <c:v>106.359873755766</c:v>
                </c:pt>
                <c:pt idx="132">
                  <c:v>106.359873755766</c:v>
                </c:pt>
                <c:pt idx="133">
                  <c:v>106.359873755766</c:v>
                </c:pt>
                <c:pt idx="134">
                  <c:v>106.359873755766</c:v>
                </c:pt>
                <c:pt idx="135">
                  <c:v>106.359873755766</c:v>
                </c:pt>
                <c:pt idx="136">
                  <c:v>106.359873755766</c:v>
                </c:pt>
                <c:pt idx="137">
                  <c:v>106.404108309991</c:v>
                </c:pt>
                <c:pt idx="138">
                  <c:v>106.602095459837</c:v>
                </c:pt>
                <c:pt idx="139">
                  <c:v>106.602095459837</c:v>
                </c:pt>
                <c:pt idx="140">
                  <c:v>106.602095459837</c:v>
                </c:pt>
                <c:pt idx="141">
                  <c:v>106.602095459837</c:v>
                </c:pt>
                <c:pt idx="142">
                  <c:v>106.602095459837</c:v>
                </c:pt>
                <c:pt idx="143">
                  <c:v>106.602095459837</c:v>
                </c:pt>
                <c:pt idx="144">
                  <c:v>106.602095459837</c:v>
                </c:pt>
                <c:pt idx="145">
                  <c:v>106.602095459837</c:v>
                </c:pt>
                <c:pt idx="146">
                  <c:v>106.602095459837</c:v>
                </c:pt>
                <c:pt idx="147">
                  <c:v>106.602095459837</c:v>
                </c:pt>
                <c:pt idx="148">
                  <c:v>106.653371320038</c:v>
                </c:pt>
                <c:pt idx="149">
                  <c:v>106.565525934329</c:v>
                </c:pt>
                <c:pt idx="150">
                  <c:v>106.565525934329</c:v>
                </c:pt>
                <c:pt idx="151">
                  <c:v>106.565525934329</c:v>
                </c:pt>
                <c:pt idx="152">
                  <c:v>106.565525934329</c:v>
                </c:pt>
                <c:pt idx="153">
                  <c:v>106.565525934329</c:v>
                </c:pt>
                <c:pt idx="154">
                  <c:v>106.565525934329</c:v>
                </c:pt>
                <c:pt idx="155">
                  <c:v>106.565525934329</c:v>
                </c:pt>
                <c:pt idx="156">
                  <c:v>106.565525934329</c:v>
                </c:pt>
                <c:pt idx="157">
                  <c:v>106.565525934329</c:v>
                </c:pt>
                <c:pt idx="158">
                  <c:v>106.565525934329</c:v>
                </c:pt>
                <c:pt idx="159">
                  <c:v>106.565525934329</c:v>
                </c:pt>
                <c:pt idx="160">
                  <c:v>106.565525934329</c:v>
                </c:pt>
                <c:pt idx="161">
                  <c:v>106.565525934329</c:v>
                </c:pt>
                <c:pt idx="162">
                  <c:v>106.565525934329</c:v>
                </c:pt>
                <c:pt idx="163">
                  <c:v>106.565525934329</c:v>
                </c:pt>
                <c:pt idx="164">
                  <c:v>107.96746577085599</c:v>
                </c:pt>
                <c:pt idx="165">
                  <c:v>115.39206269986499</c:v>
                </c:pt>
                <c:pt idx="166">
                  <c:v>117.02488537549399</c:v>
                </c:pt>
                <c:pt idx="167">
                  <c:v>117.24504848195799</c:v>
                </c:pt>
                <c:pt idx="168">
                  <c:v>117.132188339759</c:v>
                </c:pt>
                <c:pt idx="169">
                  <c:v>116.923442760943</c:v>
                </c:pt>
                <c:pt idx="170">
                  <c:v>116.923442760943</c:v>
                </c:pt>
                <c:pt idx="171">
                  <c:v>116.923442760943</c:v>
                </c:pt>
                <c:pt idx="172">
                  <c:v>116.923442760943</c:v>
                </c:pt>
                <c:pt idx="173">
                  <c:v>116.923442760943</c:v>
                </c:pt>
                <c:pt idx="174">
                  <c:v>116.923442760943</c:v>
                </c:pt>
                <c:pt idx="175">
                  <c:v>116.923442760943</c:v>
                </c:pt>
                <c:pt idx="176">
                  <c:v>116.923442760943</c:v>
                </c:pt>
                <c:pt idx="177">
                  <c:v>116.923442760943</c:v>
                </c:pt>
                <c:pt idx="178">
                  <c:v>116.923442760943</c:v>
                </c:pt>
              </c:numCache>
            </c:numRef>
          </c:val>
          <c:smooth val="0"/>
          <c:extLst xmlns:c15="http://schemas.microsoft.com/office/drawing/2012/chart">
            <c:ext xmlns:c16="http://schemas.microsoft.com/office/drawing/2014/chart" uri="{C3380CC4-5D6E-409C-BE32-E72D297353CC}">
              <c16:uniqueId val="{00000001-2124-4894-A505-7C08A11B881F}"/>
            </c:ext>
          </c:extLst>
        </c:ser>
        <c:dLbls>
          <c:showLegendKey val="0"/>
          <c:showVal val="0"/>
          <c:showCatName val="0"/>
          <c:showSerName val="0"/>
          <c:showPercent val="0"/>
          <c:showBubbleSize val="0"/>
        </c:dLbls>
        <c:smooth val="0"/>
        <c:axId val="650690072"/>
        <c:axId val="650689680"/>
        <c:extLst/>
      </c:lineChart>
      <c:valAx>
        <c:axId val="650689680"/>
        <c:scaling>
          <c:orientation val="minMax"/>
          <c:max val="200"/>
          <c:min val="0"/>
        </c:scaling>
        <c:delete val="0"/>
        <c:axPos val="l"/>
        <c:numFmt formatCode="#,##0" sourceLinked="0"/>
        <c:majorTickMark val="none"/>
        <c:minorTickMark val="none"/>
        <c:tickLblPos val="nextTo"/>
        <c:spPr>
          <a:ln>
            <a:noFill/>
          </a:ln>
        </c:spPr>
        <c:txPr>
          <a:bodyPr/>
          <a:lstStyle/>
          <a:p>
            <a:pPr>
              <a:defRPr sz="1200">
                <a:solidFill>
                  <a:schemeClr val="tx1"/>
                </a:solidFill>
              </a:defRPr>
            </a:pPr>
            <a:endParaRPr lang="en-US"/>
          </a:p>
        </c:txPr>
        <c:crossAx val="650690072"/>
        <c:crosses val="autoZero"/>
        <c:crossBetween val="between"/>
        <c:majorUnit val="50"/>
      </c:valAx>
      <c:catAx>
        <c:axId val="650690072"/>
        <c:scaling>
          <c:orientation val="minMax"/>
        </c:scaling>
        <c:delete val="1"/>
        <c:axPos val="b"/>
        <c:numFmt formatCode="[$-409]mmm;@" sourceLinked="0"/>
        <c:majorTickMark val="none"/>
        <c:minorTickMark val="none"/>
        <c:tickLblPos val="nextTo"/>
        <c:crossAx val="650689680"/>
        <c:crosses val="autoZero"/>
        <c:auto val="0"/>
        <c:lblAlgn val="ctr"/>
        <c:lblOffset val="100"/>
        <c:tickLblSkip val="13"/>
        <c:noMultiLvlLbl val="0"/>
      </c:catAx>
      <c:spPr>
        <a:noFill/>
        <a:ln w="25400">
          <a:noFill/>
        </a:ln>
      </c:spPr>
    </c:plotArea>
    <c:plotVisOnly val="1"/>
    <c:dispBlanksAs val="gap"/>
    <c:showDLblsOverMax val="0"/>
  </c:chart>
  <c:spPr>
    <a:ln>
      <a:noFill/>
    </a:ln>
  </c:spPr>
  <c:txPr>
    <a:bodyPr/>
    <a:lstStyle/>
    <a:p>
      <a:pPr>
        <a:defRPr sz="800">
          <a:solidFill>
            <a:schemeClr val="bg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952407600024982E-2"/>
          <c:y val="0.20776690558905875"/>
          <c:w val="0.88697486454959562"/>
          <c:h val="0.65253026976203599"/>
        </c:manualLayout>
      </c:layout>
      <c:lineChart>
        <c:grouping val="standard"/>
        <c:varyColors val="0"/>
        <c:ser>
          <c:idx val="0"/>
          <c:order val="0"/>
          <c:tx>
            <c:strRef>
              <c:f>Sheet1!$B$1</c:f>
              <c:strCache>
                <c:ptCount val="1"/>
                <c:pt idx="0">
                  <c:v>CH</c:v>
                </c:pt>
              </c:strCache>
            </c:strRef>
          </c:tx>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Sheet1!$B$2:$B$184</c:f>
            </c:numRef>
          </c:val>
          <c:smooth val="0"/>
          <c:extLst>
            <c:ext xmlns:c16="http://schemas.microsoft.com/office/drawing/2014/chart" uri="{C3380CC4-5D6E-409C-BE32-E72D297353CC}">
              <c16:uniqueId val="{00000000-8FDC-46C8-BC46-6BD885B6EA7E}"/>
            </c:ext>
          </c:extLst>
        </c:ser>
        <c:ser>
          <c:idx val="2"/>
          <c:order val="1"/>
          <c:tx>
            <c:strRef>
              <c:f>Sheet1!$D$1</c:f>
              <c:strCache>
                <c:ptCount val="1"/>
                <c:pt idx="0">
                  <c:v>PL_HDW_FAI_LIQ_0900</c:v>
                </c:pt>
              </c:strCache>
            </c:strRef>
          </c:tx>
          <c:spPr>
            <a:ln>
              <a:solidFill>
                <a:srgbClr val="E1005D"/>
              </a:solidFill>
            </a:ln>
          </c:spPr>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Sheet1!$D$2:$D$184</c:f>
              <c:numCache>
                <c:formatCode>General</c:formatCode>
                <c:ptCount val="183"/>
                <c:pt idx="9">
                  <c:v>0</c:v>
                </c:pt>
                <c:pt idx="10">
                  <c:v>0</c:v>
                </c:pt>
                <c:pt idx="11">
                  <c:v>0</c:v>
                </c:pt>
                <c:pt idx="12">
                  <c:v>0</c:v>
                </c:pt>
                <c:pt idx="13">
                  <c:v>0</c:v>
                </c:pt>
                <c:pt idx="14">
                  <c:v>0</c:v>
                </c:pt>
                <c:pt idx="15">
                  <c:v>0</c:v>
                </c:pt>
                <c:pt idx="16">
                  <c:v>0</c:v>
                </c:pt>
                <c:pt idx="17">
                  <c:v>0</c:v>
                </c:pt>
                <c:pt idx="18">
                  <c:v>0</c:v>
                </c:pt>
                <c:pt idx="19">
                  <c:v>0</c:v>
                </c:pt>
                <c:pt idx="20">
                  <c:v>0</c:v>
                </c:pt>
                <c:pt idx="21">
                  <c:v>0</c:v>
                </c:pt>
                <c:pt idx="22">
                  <c:v>0.166230169484893</c:v>
                </c:pt>
                <c:pt idx="23">
                  <c:v>0</c:v>
                </c:pt>
                <c:pt idx="24">
                  <c:v>0</c:v>
                </c:pt>
                <c:pt idx="25">
                  <c:v>0</c:v>
                </c:pt>
                <c:pt idx="26">
                  <c:v>0</c:v>
                </c:pt>
                <c:pt idx="27">
                  <c:v>0</c:v>
                </c:pt>
                <c:pt idx="28">
                  <c:v>0.154120007804466</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0.156682124076816</c:v>
                </c:pt>
                <c:pt idx="43">
                  <c:v>0</c:v>
                </c:pt>
                <c:pt idx="44">
                  <c:v>0</c:v>
                </c:pt>
                <c:pt idx="45">
                  <c:v>0</c:v>
                </c:pt>
                <c:pt idx="46">
                  <c:v>0</c:v>
                </c:pt>
                <c:pt idx="47">
                  <c:v>0</c:v>
                </c:pt>
                <c:pt idx="48">
                  <c:v>0</c:v>
                </c:pt>
                <c:pt idx="49">
                  <c:v>0</c:v>
                </c:pt>
                <c:pt idx="50">
                  <c:v>0</c:v>
                </c:pt>
                <c:pt idx="51">
                  <c:v>0.16589777995583599</c:v>
                </c:pt>
                <c:pt idx="52">
                  <c:v>0</c:v>
                </c:pt>
                <c:pt idx="53">
                  <c:v>0</c:v>
                </c:pt>
                <c:pt idx="54">
                  <c:v>0</c:v>
                </c:pt>
                <c:pt idx="55">
                  <c:v>0</c:v>
                </c:pt>
                <c:pt idx="56">
                  <c:v>0</c:v>
                </c:pt>
                <c:pt idx="57">
                  <c:v>0</c:v>
                </c:pt>
                <c:pt idx="58">
                  <c:v>0</c:v>
                </c:pt>
                <c:pt idx="59">
                  <c:v>0</c:v>
                </c:pt>
                <c:pt idx="60">
                  <c:v>0</c:v>
                </c:pt>
                <c:pt idx="61">
                  <c:v>0</c:v>
                </c:pt>
                <c:pt idx="62">
                  <c:v>0</c:v>
                </c:pt>
                <c:pt idx="63">
                  <c:v>0</c:v>
                </c:pt>
                <c:pt idx="64">
                  <c:v>1.4160780883351E-3</c:v>
                </c:pt>
                <c:pt idx="65">
                  <c:v>0.16525377200097699</c:v>
                </c:pt>
                <c:pt idx="66">
                  <c:v>0</c:v>
                </c:pt>
                <c:pt idx="67">
                  <c:v>0</c:v>
                </c:pt>
                <c:pt idx="68">
                  <c:v>0</c:v>
                </c:pt>
                <c:pt idx="69">
                  <c:v>0</c:v>
                </c:pt>
                <c:pt idx="70">
                  <c:v>0</c:v>
                </c:pt>
                <c:pt idx="71">
                  <c:v>0</c:v>
                </c:pt>
                <c:pt idx="72">
                  <c:v>0</c:v>
                </c:pt>
                <c:pt idx="73">
                  <c:v>0</c:v>
                </c:pt>
                <c:pt idx="74">
                  <c:v>0</c:v>
                </c:pt>
                <c:pt idx="75">
                  <c:v>0</c:v>
                </c:pt>
                <c:pt idx="76">
                  <c:v>0</c:v>
                </c:pt>
                <c:pt idx="77">
                  <c:v>0.16619365010172299</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2.7750866847068298E-3</c:v>
                </c:pt>
                <c:pt idx="100">
                  <c:v>1.3987328769726101E-2</c:v>
                </c:pt>
                <c:pt idx="101">
                  <c:v>8.2779476898226706E-2</c:v>
                </c:pt>
                <c:pt idx="102">
                  <c:v>0.24067850465162399</c:v>
                </c:pt>
                <c:pt idx="103">
                  <c:v>8.91951209802615E-2</c:v>
                </c:pt>
                <c:pt idx="104">
                  <c:v>8.96908340992328E-2</c:v>
                </c:pt>
                <c:pt idx="105">
                  <c:v>8.9193250947169594E-2</c:v>
                </c:pt>
                <c:pt idx="106">
                  <c:v>9.0462772920127096E-2</c:v>
                </c:pt>
                <c:pt idx="107">
                  <c:v>9.9271046851144504E-2</c:v>
                </c:pt>
                <c:pt idx="108">
                  <c:v>0</c:v>
                </c:pt>
                <c:pt idx="109">
                  <c:v>0.15806795772923299</c:v>
                </c:pt>
                <c:pt idx="110">
                  <c:v>0</c:v>
                </c:pt>
                <c:pt idx="111">
                  <c:v>0</c:v>
                </c:pt>
                <c:pt idx="112">
                  <c:v>1.76452586777454E-3</c:v>
                </c:pt>
                <c:pt idx="113">
                  <c:v>0</c:v>
                </c:pt>
                <c:pt idx="114">
                  <c:v>0</c:v>
                </c:pt>
                <c:pt idx="115">
                  <c:v>0</c:v>
                </c:pt>
                <c:pt idx="116">
                  <c:v>0</c:v>
                </c:pt>
                <c:pt idx="117">
                  <c:v>0</c:v>
                </c:pt>
                <c:pt idx="118">
                  <c:v>0</c:v>
                </c:pt>
                <c:pt idx="119">
                  <c:v>2.9235028416239799E-2</c:v>
                </c:pt>
                <c:pt idx="120">
                  <c:v>0</c:v>
                </c:pt>
                <c:pt idx="121">
                  <c:v>0</c:v>
                </c:pt>
                <c:pt idx="122">
                  <c:v>0.16491309056469</c:v>
                </c:pt>
                <c:pt idx="123">
                  <c:v>0</c:v>
                </c:pt>
                <c:pt idx="124">
                  <c:v>0</c:v>
                </c:pt>
                <c:pt idx="125">
                  <c:v>0</c:v>
                </c:pt>
                <c:pt idx="126">
                  <c:v>0</c:v>
                </c:pt>
                <c:pt idx="127">
                  <c:v>0</c:v>
                </c:pt>
                <c:pt idx="128">
                  <c:v>0</c:v>
                </c:pt>
                <c:pt idx="129">
                  <c:v>0</c:v>
                </c:pt>
                <c:pt idx="130">
                  <c:v>0</c:v>
                </c:pt>
                <c:pt idx="131">
                  <c:v>0.16523475307691701</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0.166740888901937</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3.8144645728510299E-2</c:v>
                </c:pt>
                <c:pt idx="172">
                  <c:v>7.8781305676320704E-2</c:v>
                </c:pt>
                <c:pt idx="173">
                  <c:v>7.10137090145984E-2</c:v>
                </c:pt>
                <c:pt idx="174">
                  <c:v>6.4972848892086696E-2</c:v>
                </c:pt>
                <c:pt idx="175">
                  <c:v>6.1098822266171103E-2</c:v>
                </c:pt>
                <c:pt idx="176">
                  <c:v>6.9114364556165001E-2</c:v>
                </c:pt>
                <c:pt idx="177">
                  <c:v>6.6600198026510196E-2</c:v>
                </c:pt>
                <c:pt idx="178">
                  <c:v>6.8933112084815298E-2</c:v>
                </c:pt>
              </c:numCache>
            </c:numRef>
          </c:val>
          <c:smooth val="0"/>
          <c:extLst xmlns:c15="http://schemas.microsoft.com/office/drawing/2012/chart">
            <c:ext xmlns:c16="http://schemas.microsoft.com/office/drawing/2014/chart" uri="{C3380CC4-5D6E-409C-BE32-E72D297353CC}">
              <c16:uniqueId val="{00000001-8FDC-46C8-BC46-6BD885B6EA7E}"/>
            </c:ext>
          </c:extLst>
        </c:ser>
        <c:dLbls>
          <c:showLegendKey val="0"/>
          <c:showVal val="0"/>
          <c:showCatName val="0"/>
          <c:showSerName val="0"/>
          <c:showPercent val="0"/>
          <c:showBubbleSize val="0"/>
        </c:dLbls>
        <c:smooth val="0"/>
        <c:axId val="650690072"/>
        <c:axId val="650689680"/>
        <c:extLst/>
      </c:lineChart>
      <c:valAx>
        <c:axId val="650689680"/>
        <c:scaling>
          <c:orientation val="minMax"/>
          <c:max val="0.5"/>
          <c:min val="0"/>
        </c:scaling>
        <c:delete val="0"/>
        <c:axPos val="l"/>
        <c:numFmt formatCode="#,##0.0" sourceLinked="0"/>
        <c:majorTickMark val="none"/>
        <c:minorTickMark val="none"/>
        <c:tickLblPos val="nextTo"/>
        <c:spPr>
          <a:ln>
            <a:noFill/>
          </a:ln>
        </c:spPr>
        <c:txPr>
          <a:bodyPr/>
          <a:lstStyle/>
          <a:p>
            <a:pPr>
              <a:defRPr sz="1200">
                <a:solidFill>
                  <a:schemeClr val="tx1"/>
                </a:solidFill>
              </a:defRPr>
            </a:pPr>
            <a:endParaRPr lang="en-US"/>
          </a:p>
        </c:txPr>
        <c:crossAx val="650690072"/>
        <c:crosses val="autoZero"/>
        <c:crossBetween val="between"/>
        <c:majorUnit val="0.1"/>
      </c:valAx>
      <c:catAx>
        <c:axId val="650690072"/>
        <c:scaling>
          <c:orientation val="minMax"/>
        </c:scaling>
        <c:delete val="0"/>
        <c:axPos val="b"/>
        <c:numFmt formatCode="[$-409]mmm;@" sourceLinked="0"/>
        <c:majorTickMark val="none"/>
        <c:minorTickMark val="none"/>
        <c:tickLblPos val="nextTo"/>
        <c:spPr>
          <a:ln>
            <a:solidFill>
              <a:schemeClr val="bg1">
                <a:lumMod val="50000"/>
              </a:schemeClr>
            </a:solidFill>
          </a:ln>
        </c:spPr>
        <c:txPr>
          <a:bodyPr/>
          <a:lstStyle/>
          <a:p>
            <a:pPr>
              <a:defRPr sz="1100">
                <a:solidFill>
                  <a:schemeClr val="tx1"/>
                </a:solidFill>
              </a:defRPr>
            </a:pPr>
            <a:endParaRPr lang="en-US"/>
          </a:p>
        </c:txPr>
        <c:crossAx val="650689680"/>
        <c:crosses val="autoZero"/>
        <c:auto val="0"/>
        <c:lblAlgn val="ctr"/>
        <c:lblOffset val="100"/>
        <c:tickLblSkip val="13"/>
        <c:noMultiLvlLbl val="0"/>
      </c:catAx>
      <c:spPr>
        <a:noFill/>
        <a:ln w="25400">
          <a:noFill/>
        </a:ln>
      </c:spPr>
    </c:plotArea>
    <c:plotVisOnly val="1"/>
    <c:dispBlanksAs val="gap"/>
    <c:showDLblsOverMax val="0"/>
  </c:chart>
  <c:spPr>
    <a:ln>
      <a:noFill/>
    </a:ln>
  </c:spPr>
  <c:txPr>
    <a:bodyPr/>
    <a:lstStyle/>
    <a:p>
      <a:pPr>
        <a:defRPr sz="800">
          <a:solidFill>
            <a:schemeClr val="bg1"/>
          </a:solidFil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952407600024982E-2"/>
          <c:y val="0.20776690558905875"/>
          <c:w val="0.88697486454959562"/>
          <c:h val="0.65253026976203599"/>
        </c:manualLayout>
      </c:layout>
      <c:lineChart>
        <c:grouping val="standard"/>
        <c:varyColors val="0"/>
        <c:ser>
          <c:idx val="0"/>
          <c:order val="0"/>
          <c:tx>
            <c:strRef>
              <c:f>Sheet1!$B$1</c:f>
              <c:strCache>
                <c:ptCount val="1"/>
                <c:pt idx="0">
                  <c:v>CH</c:v>
                </c:pt>
              </c:strCache>
            </c:strRef>
          </c:tx>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Sheet1!$B$2:$B$184</c:f>
            </c:numRef>
          </c:val>
          <c:smooth val="0"/>
          <c:extLst>
            <c:ext xmlns:c16="http://schemas.microsoft.com/office/drawing/2014/chart" uri="{C3380CC4-5D6E-409C-BE32-E72D297353CC}">
              <c16:uniqueId val="{00000000-9436-4050-8651-771E9F00FEA4}"/>
            </c:ext>
          </c:extLst>
        </c:ser>
        <c:ser>
          <c:idx val="2"/>
          <c:order val="1"/>
          <c:tx>
            <c:strRef>
              <c:f>Sheet1!$D$1</c:f>
              <c:strCache>
                <c:ptCount val="1"/>
                <c:pt idx="0">
                  <c:v>PR_HDW_FAI_LIQ_0900</c:v>
                </c:pt>
              </c:strCache>
            </c:strRef>
          </c:tx>
          <c:spPr>
            <a:ln>
              <a:solidFill>
                <a:srgbClr val="E1005D"/>
              </a:solidFill>
            </a:ln>
          </c:spPr>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Sheet1!$D$2:$D$184</c:f>
              <c:numCache>
                <c:formatCode>General</c:formatCode>
                <c:ptCount val="183"/>
                <c:pt idx="9">
                  <c:v>117.24504848195799</c:v>
                </c:pt>
                <c:pt idx="10">
                  <c:v>117.24504848195799</c:v>
                </c:pt>
                <c:pt idx="11">
                  <c:v>117.24504848195799</c:v>
                </c:pt>
                <c:pt idx="12">
                  <c:v>117.24504848195799</c:v>
                </c:pt>
                <c:pt idx="13">
                  <c:v>117.24504848195799</c:v>
                </c:pt>
                <c:pt idx="14">
                  <c:v>117.24504848195799</c:v>
                </c:pt>
                <c:pt idx="15">
                  <c:v>117.24504848195799</c:v>
                </c:pt>
                <c:pt idx="16">
                  <c:v>117.24504848195799</c:v>
                </c:pt>
                <c:pt idx="17">
                  <c:v>117.24504848195799</c:v>
                </c:pt>
                <c:pt idx="18">
                  <c:v>117.24504848195799</c:v>
                </c:pt>
                <c:pt idx="19">
                  <c:v>117.24504848195799</c:v>
                </c:pt>
                <c:pt idx="20">
                  <c:v>117.24504848195799</c:v>
                </c:pt>
                <c:pt idx="21">
                  <c:v>106.577777777778</c:v>
                </c:pt>
                <c:pt idx="22">
                  <c:v>88.799137282608996</c:v>
                </c:pt>
                <c:pt idx="23">
                  <c:v>106.48123082601001</c:v>
                </c:pt>
                <c:pt idx="24">
                  <c:v>106.470677506775</c:v>
                </c:pt>
                <c:pt idx="25">
                  <c:v>106.39537381247401</c:v>
                </c:pt>
                <c:pt idx="26">
                  <c:v>106.060075823855</c:v>
                </c:pt>
                <c:pt idx="27">
                  <c:v>106.320413436693</c:v>
                </c:pt>
                <c:pt idx="28">
                  <c:v>90.088907996560593</c:v>
                </c:pt>
                <c:pt idx="29">
                  <c:v>106.50317873429</c:v>
                </c:pt>
                <c:pt idx="30">
                  <c:v>106.34230554822101</c:v>
                </c:pt>
                <c:pt idx="31">
                  <c:v>106.46352723915101</c:v>
                </c:pt>
                <c:pt idx="32">
                  <c:v>106.385502347418</c:v>
                </c:pt>
                <c:pt idx="33">
                  <c:v>106.157730167921</c:v>
                </c:pt>
                <c:pt idx="34">
                  <c:v>106.18834244080099</c:v>
                </c:pt>
                <c:pt idx="35">
                  <c:v>105.980677875634</c:v>
                </c:pt>
                <c:pt idx="36">
                  <c:v>105.96420499664001</c:v>
                </c:pt>
                <c:pt idx="37">
                  <c:v>105.51738562091499</c:v>
                </c:pt>
                <c:pt idx="38">
                  <c:v>105.154993856416</c:v>
                </c:pt>
                <c:pt idx="39">
                  <c:v>105.48318020335699</c:v>
                </c:pt>
                <c:pt idx="40">
                  <c:v>105.15555555555601</c:v>
                </c:pt>
                <c:pt idx="41">
                  <c:v>105.119597674053</c:v>
                </c:pt>
                <c:pt idx="42">
                  <c:v>89.550527394980406</c:v>
                </c:pt>
                <c:pt idx="43">
                  <c:v>106.485576074116</c:v>
                </c:pt>
                <c:pt idx="44">
                  <c:v>106.400327631289</c:v>
                </c:pt>
                <c:pt idx="45">
                  <c:v>106.257006162208</c:v>
                </c:pt>
                <c:pt idx="46">
                  <c:v>106.285110099756</c:v>
                </c:pt>
                <c:pt idx="47">
                  <c:v>106.064209274673</c:v>
                </c:pt>
                <c:pt idx="48">
                  <c:v>105.616935395415</c:v>
                </c:pt>
                <c:pt idx="49">
                  <c:v>105.832124352332</c:v>
                </c:pt>
                <c:pt idx="50">
                  <c:v>106.330494091522</c:v>
                </c:pt>
                <c:pt idx="51">
                  <c:v>88.796819777699696</c:v>
                </c:pt>
                <c:pt idx="52">
                  <c:v>106.45795880149799</c:v>
                </c:pt>
                <c:pt idx="53">
                  <c:v>106.123223188406</c:v>
                </c:pt>
                <c:pt idx="54">
                  <c:v>105.860009985022</c:v>
                </c:pt>
                <c:pt idx="55">
                  <c:v>106.33031233999</c:v>
                </c:pt>
                <c:pt idx="56">
                  <c:v>105.91036860249299</c:v>
                </c:pt>
                <c:pt idx="57">
                  <c:v>105.420728291317</c:v>
                </c:pt>
                <c:pt idx="58">
                  <c:v>105.8068745004</c:v>
                </c:pt>
                <c:pt idx="59">
                  <c:v>106.22602602602601</c:v>
                </c:pt>
                <c:pt idx="60">
                  <c:v>106.246510456034</c:v>
                </c:pt>
                <c:pt idx="61">
                  <c:v>105.887897064737</c:v>
                </c:pt>
                <c:pt idx="62">
                  <c:v>105.113383031594</c:v>
                </c:pt>
                <c:pt idx="63">
                  <c:v>106.379635362917</c:v>
                </c:pt>
                <c:pt idx="64">
                  <c:v>106.22899349223501</c:v>
                </c:pt>
                <c:pt idx="65">
                  <c:v>88.799999355106607</c:v>
                </c:pt>
                <c:pt idx="66">
                  <c:v>106.493990338164</c:v>
                </c:pt>
                <c:pt idx="67">
                  <c:v>106.35071346453</c:v>
                </c:pt>
                <c:pt idx="68">
                  <c:v>106.41394335512</c:v>
                </c:pt>
                <c:pt idx="69">
                  <c:v>106.21568436434499</c:v>
                </c:pt>
                <c:pt idx="70">
                  <c:v>106.39052000557599</c:v>
                </c:pt>
                <c:pt idx="71">
                  <c:v>106.165628061924</c:v>
                </c:pt>
                <c:pt idx="72">
                  <c:v>106.224633313241</c:v>
                </c:pt>
                <c:pt idx="73">
                  <c:v>105.633306815168</c:v>
                </c:pt>
                <c:pt idx="74">
                  <c:v>106.406974587275</c:v>
                </c:pt>
                <c:pt idx="75">
                  <c:v>105.45020117610601</c:v>
                </c:pt>
                <c:pt idx="76">
                  <c:v>106.493447946514</c:v>
                </c:pt>
                <c:pt idx="77">
                  <c:v>88.794913120364896</c:v>
                </c:pt>
                <c:pt idx="78">
                  <c:v>106.48233828188999</c:v>
                </c:pt>
                <c:pt idx="79">
                  <c:v>106.48201245958499</c:v>
                </c:pt>
                <c:pt idx="80">
                  <c:v>106.35047187617999</c:v>
                </c:pt>
                <c:pt idx="81">
                  <c:v>105.89923664122099</c:v>
                </c:pt>
                <c:pt idx="82">
                  <c:v>106.162616601724</c:v>
                </c:pt>
                <c:pt idx="83">
                  <c:v>105.555555555556</c:v>
                </c:pt>
                <c:pt idx="84">
                  <c:v>106.445081184336</c:v>
                </c:pt>
                <c:pt idx="85">
                  <c:v>106.577402719175</c:v>
                </c:pt>
                <c:pt idx="86">
                  <c:v>106.577777777778</c:v>
                </c:pt>
                <c:pt idx="87">
                  <c:v>105.279738562091</c:v>
                </c:pt>
                <c:pt idx="88">
                  <c:v>106.46245210728</c:v>
                </c:pt>
                <c:pt idx="89">
                  <c:v>106.41510470305499</c:v>
                </c:pt>
                <c:pt idx="90">
                  <c:v>105.627230046948</c:v>
                </c:pt>
                <c:pt idx="91">
                  <c:v>105.606130268199</c:v>
                </c:pt>
                <c:pt idx="92">
                  <c:v>106.577777777778</c:v>
                </c:pt>
                <c:pt idx="93">
                  <c:v>106.57755499860799</c:v>
                </c:pt>
                <c:pt idx="94">
                  <c:v>106.185941043084</c:v>
                </c:pt>
                <c:pt idx="95">
                  <c:v>105.526874657909</c:v>
                </c:pt>
                <c:pt idx="96">
                  <c:v>106.57753154816901</c:v>
                </c:pt>
                <c:pt idx="97">
                  <c:v>106.24375000000001</c:v>
                </c:pt>
                <c:pt idx="98">
                  <c:v>106.446748971193</c:v>
                </c:pt>
                <c:pt idx="99">
                  <c:v>105.052474323063</c:v>
                </c:pt>
                <c:pt idx="100">
                  <c:v>103.87132275132301</c:v>
                </c:pt>
                <c:pt idx="101">
                  <c:v>96.624426611441905</c:v>
                </c:pt>
                <c:pt idx="102">
                  <c:v>79.990582693970694</c:v>
                </c:pt>
                <c:pt idx="103">
                  <c:v>95.948571770478097</c:v>
                </c:pt>
                <c:pt idx="104">
                  <c:v>95.896350963509605</c:v>
                </c:pt>
                <c:pt idx="105">
                  <c:v>95.948768768768801</c:v>
                </c:pt>
                <c:pt idx="106">
                  <c:v>95.815031210986206</c:v>
                </c:pt>
                <c:pt idx="107">
                  <c:v>94.8871252204586</c:v>
                </c:pt>
                <c:pt idx="108">
                  <c:v>105.344815317353</c:v>
                </c:pt>
                <c:pt idx="109">
                  <c:v>88.693175502775503</c:v>
                </c:pt>
                <c:pt idx="110">
                  <c:v>106.289321122256</c:v>
                </c:pt>
                <c:pt idx="111">
                  <c:v>106.184027967776</c:v>
                </c:pt>
                <c:pt idx="112">
                  <c:v>105.996663503683</c:v>
                </c:pt>
                <c:pt idx="113">
                  <c:v>105.82644590232201</c:v>
                </c:pt>
                <c:pt idx="114">
                  <c:v>105.900198140527</c:v>
                </c:pt>
                <c:pt idx="115">
                  <c:v>105.803776734481</c:v>
                </c:pt>
                <c:pt idx="116">
                  <c:v>105.45545592376</c:v>
                </c:pt>
                <c:pt idx="117">
                  <c:v>105.980734037205</c:v>
                </c:pt>
                <c:pt idx="118">
                  <c:v>105.89712285964301</c:v>
                </c:pt>
                <c:pt idx="119">
                  <c:v>103.079734892788</c:v>
                </c:pt>
                <c:pt idx="120">
                  <c:v>105.652102564103</c:v>
                </c:pt>
                <c:pt idx="121">
                  <c:v>106.30131972647401</c:v>
                </c:pt>
                <c:pt idx="122">
                  <c:v>88.770840559276195</c:v>
                </c:pt>
                <c:pt idx="123">
                  <c:v>106.37579507940001</c:v>
                </c:pt>
                <c:pt idx="124">
                  <c:v>106.23640748666701</c:v>
                </c:pt>
                <c:pt idx="125">
                  <c:v>106.035894601069</c:v>
                </c:pt>
                <c:pt idx="126">
                  <c:v>106.431073043064</c:v>
                </c:pt>
                <c:pt idx="127">
                  <c:v>105.918120609228</c:v>
                </c:pt>
                <c:pt idx="128">
                  <c:v>106.30589661967601</c:v>
                </c:pt>
                <c:pt idx="129">
                  <c:v>106.13177220231</c:v>
                </c:pt>
                <c:pt idx="130">
                  <c:v>106.359873755766</c:v>
                </c:pt>
                <c:pt idx="131">
                  <c:v>88.785526278439903</c:v>
                </c:pt>
                <c:pt idx="132">
                  <c:v>106.324374041901</c:v>
                </c:pt>
                <c:pt idx="133">
                  <c:v>106.276401122203</c:v>
                </c:pt>
                <c:pt idx="134">
                  <c:v>105.999731556312</c:v>
                </c:pt>
                <c:pt idx="135">
                  <c:v>106.211638076017</c:v>
                </c:pt>
                <c:pt idx="136">
                  <c:v>105.785681078568</c:v>
                </c:pt>
                <c:pt idx="137">
                  <c:v>106.404108309991</c:v>
                </c:pt>
                <c:pt idx="138">
                  <c:v>106.602095459837</c:v>
                </c:pt>
                <c:pt idx="139">
                  <c:v>106.230739018088</c:v>
                </c:pt>
                <c:pt idx="140">
                  <c:v>106.411416921509</c:v>
                </c:pt>
                <c:pt idx="141">
                  <c:v>105.434163958108</c:v>
                </c:pt>
                <c:pt idx="142">
                  <c:v>106.274760383387</c:v>
                </c:pt>
                <c:pt idx="143">
                  <c:v>105.38319202736901</c:v>
                </c:pt>
                <c:pt idx="144">
                  <c:v>106.299339339339</c:v>
                </c:pt>
                <c:pt idx="145">
                  <c:v>105.973937305104</c:v>
                </c:pt>
                <c:pt idx="146">
                  <c:v>106.42197979798</c:v>
                </c:pt>
                <c:pt idx="147">
                  <c:v>105.94869015356799</c:v>
                </c:pt>
                <c:pt idx="148">
                  <c:v>106.653371320038</c:v>
                </c:pt>
                <c:pt idx="149">
                  <c:v>106.413481862325</c:v>
                </c:pt>
                <c:pt idx="150">
                  <c:v>104.830232266164</c:v>
                </c:pt>
                <c:pt idx="151">
                  <c:v>106.548017043592</c:v>
                </c:pt>
                <c:pt idx="152">
                  <c:v>88.7966954137367</c:v>
                </c:pt>
                <c:pt idx="153">
                  <c:v>106.33337659528399</c:v>
                </c:pt>
                <c:pt idx="154">
                  <c:v>106.565525934329</c:v>
                </c:pt>
                <c:pt idx="155">
                  <c:v>106.386964331537</c:v>
                </c:pt>
                <c:pt idx="156">
                  <c:v>105.951641182467</c:v>
                </c:pt>
                <c:pt idx="157">
                  <c:v>106.516573556797</c:v>
                </c:pt>
                <c:pt idx="158">
                  <c:v>106.536632832902</c:v>
                </c:pt>
                <c:pt idx="159">
                  <c:v>106.44667313706501</c:v>
                </c:pt>
                <c:pt idx="160">
                  <c:v>106.48874426366299</c:v>
                </c:pt>
                <c:pt idx="161">
                  <c:v>106.43778449144</c:v>
                </c:pt>
                <c:pt idx="162">
                  <c:v>106.39396937573601</c:v>
                </c:pt>
                <c:pt idx="163">
                  <c:v>105.691895538209</c:v>
                </c:pt>
                <c:pt idx="164">
                  <c:v>107.96746577085599</c:v>
                </c:pt>
                <c:pt idx="165">
                  <c:v>115.39206269986499</c:v>
                </c:pt>
                <c:pt idx="166">
                  <c:v>117.02488537549399</c:v>
                </c:pt>
                <c:pt idx="167">
                  <c:v>117.24504848195799</c:v>
                </c:pt>
                <c:pt idx="168">
                  <c:v>117.132188339759</c:v>
                </c:pt>
                <c:pt idx="169">
                  <c:v>116.52622688219</c:v>
                </c:pt>
                <c:pt idx="170">
                  <c:v>116.923442760943</c:v>
                </c:pt>
                <c:pt idx="171">
                  <c:v>112.463439459469</c:v>
                </c:pt>
                <c:pt idx="172">
                  <c:v>107.712061276065</c:v>
                </c:pt>
                <c:pt idx="173">
                  <c:v>108.620275419732</c:v>
                </c:pt>
                <c:pt idx="174">
                  <c:v>109.326593582493</c:v>
                </c:pt>
                <c:pt idx="175">
                  <c:v>109.77955811294299</c:v>
                </c:pt>
                <c:pt idx="176">
                  <c:v>108.842353312801</c:v>
                </c:pt>
                <c:pt idx="177">
                  <c:v>109.13631831912301</c:v>
                </c:pt>
                <c:pt idx="178">
                  <c:v>108.86354597576</c:v>
                </c:pt>
              </c:numCache>
            </c:numRef>
          </c:val>
          <c:smooth val="0"/>
          <c:extLst xmlns:c15="http://schemas.microsoft.com/office/drawing/2012/chart">
            <c:ext xmlns:c16="http://schemas.microsoft.com/office/drawing/2014/chart" uri="{C3380CC4-5D6E-409C-BE32-E72D297353CC}">
              <c16:uniqueId val="{00000001-9436-4050-8651-771E9F00FEA4}"/>
            </c:ext>
          </c:extLst>
        </c:ser>
        <c:dLbls>
          <c:showLegendKey val="0"/>
          <c:showVal val="0"/>
          <c:showCatName val="0"/>
          <c:showSerName val="0"/>
          <c:showPercent val="0"/>
          <c:showBubbleSize val="0"/>
        </c:dLbls>
        <c:smooth val="0"/>
        <c:axId val="650690072"/>
        <c:axId val="650689680"/>
        <c:extLst/>
      </c:lineChart>
      <c:valAx>
        <c:axId val="650689680"/>
        <c:scaling>
          <c:orientation val="minMax"/>
          <c:max val="200"/>
          <c:min val="0"/>
        </c:scaling>
        <c:delete val="0"/>
        <c:axPos val="l"/>
        <c:numFmt formatCode="#,##0" sourceLinked="0"/>
        <c:majorTickMark val="none"/>
        <c:minorTickMark val="none"/>
        <c:tickLblPos val="nextTo"/>
        <c:spPr>
          <a:ln>
            <a:noFill/>
          </a:ln>
        </c:spPr>
        <c:txPr>
          <a:bodyPr/>
          <a:lstStyle/>
          <a:p>
            <a:pPr>
              <a:defRPr sz="1200">
                <a:solidFill>
                  <a:schemeClr val="tx1"/>
                </a:solidFill>
              </a:defRPr>
            </a:pPr>
            <a:endParaRPr lang="en-US"/>
          </a:p>
        </c:txPr>
        <c:crossAx val="650690072"/>
        <c:crosses val="autoZero"/>
        <c:crossBetween val="between"/>
        <c:majorUnit val="50"/>
      </c:valAx>
      <c:catAx>
        <c:axId val="650690072"/>
        <c:scaling>
          <c:orientation val="minMax"/>
        </c:scaling>
        <c:delete val="1"/>
        <c:axPos val="b"/>
        <c:numFmt formatCode="[$-409]mmm;@" sourceLinked="0"/>
        <c:majorTickMark val="none"/>
        <c:minorTickMark val="none"/>
        <c:tickLblPos val="nextTo"/>
        <c:crossAx val="650689680"/>
        <c:crosses val="autoZero"/>
        <c:auto val="0"/>
        <c:lblAlgn val="ctr"/>
        <c:lblOffset val="100"/>
        <c:tickLblSkip val="13"/>
        <c:noMultiLvlLbl val="0"/>
      </c:catAx>
      <c:spPr>
        <a:noFill/>
        <a:ln w="25400">
          <a:noFill/>
        </a:ln>
      </c:spPr>
    </c:plotArea>
    <c:plotVisOnly val="1"/>
    <c:dispBlanksAs val="gap"/>
    <c:showDLblsOverMax val="0"/>
  </c:chart>
  <c:spPr>
    <a:ln>
      <a:noFill/>
    </a:ln>
  </c:spPr>
  <c:txPr>
    <a:bodyPr/>
    <a:lstStyle/>
    <a:p>
      <a:pPr>
        <a:defRPr sz="800">
          <a:solidFill>
            <a:schemeClr val="bg1"/>
          </a:solidFill>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952407600024982E-2"/>
          <c:y val="0.20776690558905875"/>
          <c:w val="0.88697486454959562"/>
          <c:h val="0.65253026976203599"/>
        </c:manualLayout>
      </c:layout>
      <c:lineChart>
        <c:grouping val="standard"/>
        <c:varyColors val="0"/>
        <c:ser>
          <c:idx val="0"/>
          <c:order val="0"/>
          <c:tx>
            <c:strRef>
              <c:f>Sheet1!$B$1</c:f>
              <c:strCache>
                <c:ptCount val="1"/>
                <c:pt idx="0">
                  <c:v>CH</c:v>
                </c:pt>
              </c:strCache>
            </c:strRef>
          </c:tx>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Sheet1!$B$2:$B$184</c:f>
            </c:numRef>
          </c:val>
          <c:smooth val="0"/>
          <c:extLst>
            <c:ext xmlns:c16="http://schemas.microsoft.com/office/drawing/2014/chart" uri="{C3380CC4-5D6E-409C-BE32-E72D297353CC}">
              <c16:uniqueId val="{00000000-25F3-4E30-9A29-5780C20E245C}"/>
            </c:ext>
          </c:extLst>
        </c:ser>
        <c:ser>
          <c:idx val="2"/>
          <c:order val="1"/>
          <c:tx>
            <c:strRef>
              <c:f>Sheet1!$D$1</c:f>
              <c:strCache>
                <c:ptCount val="1"/>
                <c:pt idx="0">
                  <c:v>PL_HDW_FAI_LIQ_0900</c:v>
                </c:pt>
              </c:strCache>
            </c:strRef>
          </c:tx>
          <c:spPr>
            <a:ln>
              <a:solidFill>
                <a:srgbClr val="E1005D"/>
              </a:solidFill>
            </a:ln>
          </c:spPr>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Sheet1!$D$2:$D$184</c:f>
              <c:numCache>
                <c:formatCode>General</c:formatCode>
                <c:ptCount val="183"/>
                <c:pt idx="0">
                  <c:v>0.90800878600000001</c:v>
                </c:pt>
                <c:pt idx="1">
                  <c:v>0.96871107000000001</c:v>
                </c:pt>
                <c:pt idx="2">
                  <c:v>0.93416042899999996</c:v>
                </c:pt>
                <c:pt idx="3">
                  <c:v>0.90321256400000005</c:v>
                </c:pt>
                <c:pt idx="4">
                  <c:v>0.97186950000000005</c:v>
                </c:pt>
                <c:pt idx="5">
                  <c:v>0.96602410999999999</c:v>
                </c:pt>
                <c:pt idx="6">
                  <c:v>0.94890803800000001</c:v>
                </c:pt>
                <c:pt idx="7">
                  <c:v>0.92631963699999997</c:v>
                </c:pt>
                <c:pt idx="8">
                  <c:v>0.96832426299999996</c:v>
                </c:pt>
                <c:pt idx="9">
                  <c:v>0.91728538299999995</c:v>
                </c:pt>
                <c:pt idx="10">
                  <c:v>0.95587530700000001</c:v>
                </c:pt>
                <c:pt idx="11">
                  <c:v>0.96212112599999999</c:v>
                </c:pt>
                <c:pt idx="12">
                  <c:v>0.95506259299999996</c:v>
                </c:pt>
                <c:pt idx="13">
                  <c:v>0.95395922899999996</c:v>
                </c:pt>
                <c:pt idx="14">
                  <c:v>0.96797530300000001</c:v>
                </c:pt>
                <c:pt idx="15">
                  <c:v>0.91240133700000003</c:v>
                </c:pt>
                <c:pt idx="16">
                  <c:v>0.99366701700000004</c:v>
                </c:pt>
                <c:pt idx="17">
                  <c:v>0.93481110700000003</c:v>
                </c:pt>
                <c:pt idx="18">
                  <c:v>0.95094925399999997</c:v>
                </c:pt>
                <c:pt idx="19">
                  <c:v>0.96972835599999996</c:v>
                </c:pt>
                <c:pt idx="20">
                  <c:v>0.93795052000000001</c:v>
                </c:pt>
                <c:pt idx="21">
                  <c:v>0.91391752400000004</c:v>
                </c:pt>
                <c:pt idx="22">
                  <c:v>0.963020086</c:v>
                </c:pt>
                <c:pt idx="23">
                  <c:v>0.96857590400000004</c:v>
                </c:pt>
                <c:pt idx="24">
                  <c:v>0.98698932299999997</c:v>
                </c:pt>
                <c:pt idx="25">
                  <c:v>0.95442135400000006</c:v>
                </c:pt>
                <c:pt idx="26">
                  <c:v>0.90794441599999998</c:v>
                </c:pt>
                <c:pt idx="27">
                  <c:v>0.99807183200000005</c:v>
                </c:pt>
                <c:pt idx="28">
                  <c:v>0.93517276100000002</c:v>
                </c:pt>
                <c:pt idx="29">
                  <c:v>0.93867535899999999</c:v>
                </c:pt>
                <c:pt idx="30">
                  <c:v>0.99477002400000003</c:v>
                </c:pt>
                <c:pt idx="31">
                  <c:v>0.99305708299999995</c:v>
                </c:pt>
                <c:pt idx="32">
                  <c:v>0.90910747199999997</c:v>
                </c:pt>
                <c:pt idx="33">
                  <c:v>0.98276299099999997</c:v>
                </c:pt>
                <c:pt idx="34">
                  <c:v>0.96219120400000002</c:v>
                </c:pt>
                <c:pt idx="35">
                  <c:v>0.901249415</c:v>
                </c:pt>
                <c:pt idx="36">
                  <c:v>0.98429884700000003</c:v>
                </c:pt>
                <c:pt idx="37">
                  <c:v>0.983398455</c:v>
                </c:pt>
                <c:pt idx="38">
                  <c:v>0.94254078299999999</c:v>
                </c:pt>
                <c:pt idx="39">
                  <c:v>0.990514283</c:v>
                </c:pt>
                <c:pt idx="40">
                  <c:v>0.98684607599999996</c:v>
                </c:pt>
                <c:pt idx="41">
                  <c:v>0.90649926999999997</c:v>
                </c:pt>
                <c:pt idx="42">
                  <c:v>0.92637868999999995</c:v>
                </c:pt>
                <c:pt idx="43">
                  <c:v>0.92724364400000003</c:v>
                </c:pt>
                <c:pt idx="44">
                  <c:v>0.995475683</c:v>
                </c:pt>
                <c:pt idx="45">
                  <c:v>0.91096946099999998</c:v>
                </c:pt>
                <c:pt idx="46">
                  <c:v>0.97023011400000003</c:v>
                </c:pt>
                <c:pt idx="47">
                  <c:v>0.94712622199999996</c:v>
                </c:pt>
                <c:pt idx="48">
                  <c:v>0.93942447799999995</c:v>
                </c:pt>
                <c:pt idx="49">
                  <c:v>0.90873068700000004</c:v>
                </c:pt>
                <c:pt idx="50">
                  <c:v>0.96846865699999996</c:v>
                </c:pt>
                <c:pt idx="51">
                  <c:v>0.93898299900000004</c:v>
                </c:pt>
                <c:pt idx="52">
                  <c:v>0.91774404300000001</c:v>
                </c:pt>
                <c:pt idx="53">
                  <c:v>0.97961090699999998</c:v>
                </c:pt>
                <c:pt idx="54">
                  <c:v>0.75883010699999998</c:v>
                </c:pt>
                <c:pt idx="55">
                  <c:v>0.75769788299999996</c:v>
                </c:pt>
                <c:pt idx="56">
                  <c:v>0.71307743499999998</c:v>
                </c:pt>
                <c:pt idx="57">
                  <c:v>0.75458200099999995</c:v>
                </c:pt>
                <c:pt idx="58">
                  <c:v>0.73089063399999998</c:v>
                </c:pt>
                <c:pt idx="59">
                  <c:v>0.73513704199999996</c:v>
                </c:pt>
                <c:pt idx="60">
                  <c:v>0.772156654</c:v>
                </c:pt>
                <c:pt idx="61">
                  <c:v>0.78329101300000004</c:v>
                </c:pt>
                <c:pt idx="62">
                  <c:v>0.48942361299999998</c:v>
                </c:pt>
                <c:pt idx="63">
                  <c:v>0.49822993500000001</c:v>
                </c:pt>
                <c:pt idx="64">
                  <c:v>0.49997306499999999</c:v>
                </c:pt>
                <c:pt idx="65">
                  <c:v>0.47976673600000003</c:v>
                </c:pt>
                <c:pt idx="66">
                  <c:v>0.49559238100000003</c:v>
                </c:pt>
                <c:pt idx="67">
                  <c:v>0.493827034</c:v>
                </c:pt>
                <c:pt idx="68">
                  <c:v>0.47652342600000003</c:v>
                </c:pt>
                <c:pt idx="69">
                  <c:v>0.48110946399999999</c:v>
                </c:pt>
                <c:pt idx="70">
                  <c:v>0.43106699599999998</c:v>
                </c:pt>
                <c:pt idx="71">
                  <c:v>0.48611602399999998</c:v>
                </c:pt>
                <c:pt idx="72">
                  <c:v>0.49084698700000001</c:v>
                </c:pt>
                <c:pt idx="73">
                  <c:v>0.48485029800000001</c:v>
                </c:pt>
                <c:pt idx="74">
                  <c:v>0.48631026199999999</c:v>
                </c:pt>
                <c:pt idx="75">
                  <c:v>0.47432030800000002</c:v>
                </c:pt>
                <c:pt idx="76">
                  <c:v>0.48182381600000002</c:v>
                </c:pt>
                <c:pt idx="77">
                  <c:v>0.525241501</c:v>
                </c:pt>
                <c:pt idx="78">
                  <c:v>0.54318973199999998</c:v>
                </c:pt>
                <c:pt idx="79">
                  <c:v>0.58771294799999996</c:v>
                </c:pt>
                <c:pt idx="80">
                  <c:v>0.53978696999999998</c:v>
                </c:pt>
                <c:pt idx="81">
                  <c:v>0.55032360300000005</c:v>
                </c:pt>
                <c:pt idx="82">
                  <c:v>0.56125032900000005</c:v>
                </c:pt>
                <c:pt idx="83">
                  <c:v>0.50024717299999999</c:v>
                </c:pt>
                <c:pt idx="84">
                  <c:v>0.55438745499999997</c:v>
                </c:pt>
                <c:pt idx="85">
                  <c:v>0.54699943600000001</c:v>
                </c:pt>
                <c:pt idx="86">
                  <c:v>0.54457783400000004</c:v>
                </c:pt>
                <c:pt idx="87">
                  <c:v>0.55424569199999996</c:v>
                </c:pt>
                <c:pt idx="88">
                  <c:v>0.51005367199999996</c:v>
                </c:pt>
                <c:pt idx="89">
                  <c:v>0.55822989599999995</c:v>
                </c:pt>
                <c:pt idx="90">
                  <c:v>0.50026934499999998</c:v>
                </c:pt>
                <c:pt idx="91">
                  <c:v>0.52309670900000005</c:v>
                </c:pt>
                <c:pt idx="92">
                  <c:v>0.59356218199999999</c:v>
                </c:pt>
                <c:pt idx="93">
                  <c:v>0.54349944900000002</c:v>
                </c:pt>
                <c:pt idx="94">
                  <c:v>0.51528829499999995</c:v>
                </c:pt>
                <c:pt idx="95">
                  <c:v>0.58230468800000001</c:v>
                </c:pt>
                <c:pt idx="96">
                  <c:v>0.56644817800000002</c:v>
                </c:pt>
                <c:pt idx="97">
                  <c:v>0.52879998699999997</c:v>
                </c:pt>
                <c:pt idx="98">
                  <c:v>0.51799502399999997</c:v>
                </c:pt>
                <c:pt idx="99">
                  <c:v>0.52254602000000006</c:v>
                </c:pt>
                <c:pt idx="100">
                  <c:v>0.52904318299999997</c:v>
                </c:pt>
                <c:pt idx="101">
                  <c:v>0.58984195299999997</c:v>
                </c:pt>
                <c:pt idx="102">
                  <c:v>0.59078687399999996</c:v>
                </c:pt>
                <c:pt idx="103">
                  <c:v>0.508854578</c:v>
                </c:pt>
                <c:pt idx="104">
                  <c:v>0.51929739399999997</c:v>
                </c:pt>
                <c:pt idx="105">
                  <c:v>0.57534477399999995</c:v>
                </c:pt>
                <c:pt idx="106">
                  <c:v>0.54082476300000004</c:v>
                </c:pt>
                <c:pt idx="107">
                  <c:v>0.53838219799999998</c:v>
                </c:pt>
                <c:pt idx="108">
                  <c:v>0.58338124000000002</c:v>
                </c:pt>
                <c:pt idx="109">
                  <c:v>0.58512069899999997</c:v>
                </c:pt>
                <c:pt idx="110">
                  <c:v>0.57815236800000003</c:v>
                </c:pt>
                <c:pt idx="111">
                  <c:v>0.54262162300000005</c:v>
                </c:pt>
                <c:pt idx="112">
                  <c:v>0.59554917399999996</c:v>
                </c:pt>
                <c:pt idx="113">
                  <c:v>0.51972470299999995</c:v>
                </c:pt>
                <c:pt idx="114">
                  <c:v>0.53253884500000004</c:v>
                </c:pt>
                <c:pt idx="115">
                  <c:v>0.50650669999999998</c:v>
                </c:pt>
                <c:pt idx="116">
                  <c:v>0.58986364999999996</c:v>
                </c:pt>
                <c:pt idx="117">
                  <c:v>0.56179210000000002</c:v>
                </c:pt>
                <c:pt idx="118">
                  <c:v>0.59685033899999995</c:v>
                </c:pt>
                <c:pt idx="119">
                  <c:v>0.56201949200000001</c:v>
                </c:pt>
                <c:pt idx="120">
                  <c:v>0.53462278200000002</c:v>
                </c:pt>
                <c:pt idx="121">
                  <c:v>0.55539002400000004</c:v>
                </c:pt>
                <c:pt idx="122">
                  <c:v>0.56116670899999999</c:v>
                </c:pt>
                <c:pt idx="123">
                  <c:v>0.50995022199999995</c:v>
                </c:pt>
                <c:pt idx="124">
                  <c:v>0.53637223999999994</c:v>
                </c:pt>
                <c:pt idx="125">
                  <c:v>0.54275282400000002</c:v>
                </c:pt>
                <c:pt idx="126">
                  <c:v>0.57554647800000003</c:v>
                </c:pt>
                <c:pt idx="127">
                  <c:v>0.58483819699999995</c:v>
                </c:pt>
                <c:pt idx="128">
                  <c:v>0.51928186200000004</c:v>
                </c:pt>
                <c:pt idx="129">
                  <c:v>0.54424315199999995</c:v>
                </c:pt>
                <c:pt idx="130">
                  <c:v>0.53375008199999996</c:v>
                </c:pt>
                <c:pt idx="131">
                  <c:v>0.51192170199999998</c:v>
                </c:pt>
                <c:pt idx="132">
                  <c:v>0.50306045899999996</c:v>
                </c:pt>
                <c:pt idx="133">
                  <c:v>0.59174766700000003</c:v>
                </c:pt>
                <c:pt idx="134">
                  <c:v>0.51538505899999998</c:v>
                </c:pt>
                <c:pt idx="135">
                  <c:v>0.53610174399999999</c:v>
                </c:pt>
                <c:pt idx="136">
                  <c:v>0.50054257700000004</c:v>
                </c:pt>
                <c:pt idx="137">
                  <c:v>0.50178698600000005</c:v>
                </c:pt>
                <c:pt idx="138">
                  <c:v>0.50211070099999999</c:v>
                </c:pt>
                <c:pt idx="139">
                  <c:v>0.584345314</c:v>
                </c:pt>
                <c:pt idx="140">
                  <c:v>0.54612246399999997</c:v>
                </c:pt>
                <c:pt idx="141">
                  <c:v>0.593030112</c:v>
                </c:pt>
                <c:pt idx="142">
                  <c:v>0.56475979600000004</c:v>
                </c:pt>
                <c:pt idx="143">
                  <c:v>0.53139633100000006</c:v>
                </c:pt>
                <c:pt idx="144">
                  <c:v>0.57002979300000001</c:v>
                </c:pt>
                <c:pt idx="145">
                  <c:v>0.58505105999999996</c:v>
                </c:pt>
                <c:pt idx="146">
                  <c:v>0.55705484999999999</c:v>
                </c:pt>
                <c:pt idx="147">
                  <c:v>0.52207857199999996</c:v>
                </c:pt>
                <c:pt idx="148">
                  <c:v>0.52673819700000002</c:v>
                </c:pt>
                <c:pt idx="149">
                  <c:v>0.54032635600000001</c:v>
                </c:pt>
                <c:pt idx="150">
                  <c:v>0.57568889300000003</c:v>
                </c:pt>
                <c:pt idx="151">
                  <c:v>0.55314117500000004</c:v>
                </c:pt>
                <c:pt idx="152">
                  <c:v>0.54500454600000003</c:v>
                </c:pt>
                <c:pt idx="153">
                  <c:v>0.51228257899999996</c:v>
                </c:pt>
                <c:pt idx="154">
                  <c:v>0.51474043800000002</c:v>
                </c:pt>
                <c:pt idx="155">
                  <c:v>0.567870812</c:v>
                </c:pt>
                <c:pt idx="156">
                  <c:v>0.56469913500000002</c:v>
                </c:pt>
                <c:pt idx="157">
                  <c:v>0.52945861800000005</c:v>
                </c:pt>
                <c:pt idx="158">
                  <c:v>0.59502922300000005</c:v>
                </c:pt>
                <c:pt idx="159">
                  <c:v>0.52569319699999995</c:v>
                </c:pt>
                <c:pt idx="160">
                  <c:v>0.54886200900000004</c:v>
                </c:pt>
                <c:pt idx="161">
                  <c:v>0.55129938300000003</c:v>
                </c:pt>
                <c:pt idx="162">
                  <c:v>0.537351727</c:v>
                </c:pt>
                <c:pt idx="163">
                  <c:v>0.54475962499999997</c:v>
                </c:pt>
                <c:pt idx="164">
                  <c:v>0.50300067199999998</c:v>
                </c:pt>
                <c:pt idx="165">
                  <c:v>0.54825125299999999</c:v>
                </c:pt>
                <c:pt idx="166">
                  <c:v>0.53392797199999997</c:v>
                </c:pt>
                <c:pt idx="167">
                  <c:v>0.56609091700000003</c:v>
                </c:pt>
                <c:pt idx="168">
                  <c:v>0.53139226500000003</c:v>
                </c:pt>
                <c:pt idx="169">
                  <c:v>0.59775672999999996</c:v>
                </c:pt>
                <c:pt idx="170">
                  <c:v>0.57035407400000004</c:v>
                </c:pt>
                <c:pt idx="171">
                  <c:v>0.54931619600000003</c:v>
                </c:pt>
                <c:pt idx="172">
                  <c:v>0.52617092600000004</c:v>
                </c:pt>
                <c:pt idx="173">
                  <c:v>0.56796643199999997</c:v>
                </c:pt>
                <c:pt idx="174">
                  <c:v>0.56697205500000003</c:v>
                </c:pt>
                <c:pt idx="175">
                  <c:v>0.579483945</c:v>
                </c:pt>
                <c:pt idx="176">
                  <c:v>0.555963345</c:v>
                </c:pt>
                <c:pt idx="177">
                  <c:v>0.53578686499999995</c:v>
                </c:pt>
                <c:pt idx="178">
                  <c:v>0.53294757999999998</c:v>
                </c:pt>
                <c:pt idx="179">
                  <c:v>0.59090365</c:v>
                </c:pt>
                <c:pt idx="180">
                  <c:v>0.52340334600000005</c:v>
                </c:pt>
                <c:pt idx="181">
                  <c:v>0.51453508100000001</c:v>
                </c:pt>
                <c:pt idx="182">
                  <c:v>0.50946853999999997</c:v>
                </c:pt>
              </c:numCache>
            </c:numRef>
          </c:val>
          <c:smooth val="0"/>
          <c:extLst xmlns:c15="http://schemas.microsoft.com/office/drawing/2012/chart">
            <c:ext xmlns:c16="http://schemas.microsoft.com/office/drawing/2014/chart" uri="{C3380CC4-5D6E-409C-BE32-E72D297353CC}">
              <c16:uniqueId val="{00000001-25F3-4E30-9A29-5780C20E245C}"/>
            </c:ext>
          </c:extLst>
        </c:ser>
        <c:dLbls>
          <c:showLegendKey val="0"/>
          <c:showVal val="0"/>
          <c:showCatName val="0"/>
          <c:showSerName val="0"/>
          <c:showPercent val="0"/>
          <c:showBubbleSize val="0"/>
        </c:dLbls>
        <c:smooth val="0"/>
        <c:axId val="650690072"/>
        <c:axId val="650689680"/>
        <c:extLst/>
      </c:lineChart>
      <c:valAx>
        <c:axId val="650689680"/>
        <c:scaling>
          <c:orientation val="minMax"/>
          <c:max val="1"/>
          <c:min val="0"/>
        </c:scaling>
        <c:delete val="0"/>
        <c:axPos val="l"/>
        <c:numFmt formatCode="#,##0.0" sourceLinked="0"/>
        <c:majorTickMark val="none"/>
        <c:minorTickMark val="none"/>
        <c:tickLblPos val="nextTo"/>
        <c:spPr>
          <a:ln>
            <a:noFill/>
          </a:ln>
        </c:spPr>
        <c:txPr>
          <a:bodyPr/>
          <a:lstStyle/>
          <a:p>
            <a:pPr>
              <a:defRPr sz="1200">
                <a:solidFill>
                  <a:schemeClr val="tx1"/>
                </a:solidFill>
              </a:defRPr>
            </a:pPr>
            <a:endParaRPr lang="en-US"/>
          </a:p>
        </c:txPr>
        <c:crossAx val="650690072"/>
        <c:crosses val="autoZero"/>
        <c:crossBetween val="between"/>
        <c:majorUnit val="0.2"/>
      </c:valAx>
      <c:catAx>
        <c:axId val="650690072"/>
        <c:scaling>
          <c:orientation val="minMax"/>
        </c:scaling>
        <c:delete val="0"/>
        <c:axPos val="b"/>
        <c:numFmt formatCode="[$-409]mmm;@" sourceLinked="0"/>
        <c:majorTickMark val="none"/>
        <c:minorTickMark val="none"/>
        <c:tickLblPos val="nextTo"/>
        <c:spPr>
          <a:ln>
            <a:solidFill>
              <a:schemeClr val="bg1">
                <a:lumMod val="50000"/>
              </a:schemeClr>
            </a:solidFill>
          </a:ln>
        </c:spPr>
        <c:txPr>
          <a:bodyPr/>
          <a:lstStyle/>
          <a:p>
            <a:pPr>
              <a:defRPr sz="1100">
                <a:solidFill>
                  <a:schemeClr val="tx1"/>
                </a:solidFill>
              </a:defRPr>
            </a:pPr>
            <a:endParaRPr lang="en-US"/>
          </a:p>
        </c:txPr>
        <c:crossAx val="650689680"/>
        <c:crosses val="autoZero"/>
        <c:auto val="0"/>
        <c:lblAlgn val="ctr"/>
        <c:lblOffset val="100"/>
        <c:tickLblSkip val="13"/>
        <c:noMultiLvlLbl val="0"/>
      </c:catAx>
      <c:spPr>
        <a:noFill/>
        <a:ln w="25400">
          <a:noFill/>
        </a:ln>
      </c:spPr>
    </c:plotArea>
    <c:plotVisOnly val="1"/>
    <c:dispBlanksAs val="gap"/>
    <c:showDLblsOverMax val="0"/>
  </c:chart>
  <c:spPr>
    <a:ln>
      <a:noFill/>
    </a:ln>
  </c:spPr>
  <c:txPr>
    <a:bodyPr/>
    <a:lstStyle/>
    <a:p>
      <a:pPr>
        <a:defRPr sz="800">
          <a:solidFill>
            <a:schemeClr val="bg1"/>
          </a:solidFill>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952407600024982E-2"/>
          <c:y val="0.20776690558905875"/>
          <c:w val="0.88697486454959562"/>
          <c:h val="0.65253026976203599"/>
        </c:manualLayout>
      </c:layout>
      <c:lineChart>
        <c:grouping val="standard"/>
        <c:varyColors val="0"/>
        <c:ser>
          <c:idx val="0"/>
          <c:order val="0"/>
          <c:tx>
            <c:strRef>
              <c:f>Sheet1!$B$1</c:f>
              <c:strCache>
                <c:ptCount val="1"/>
                <c:pt idx="0">
                  <c:v>CH</c:v>
                </c:pt>
              </c:strCache>
            </c:strRef>
          </c:tx>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Sheet1!$B$2:$B$184</c:f>
            </c:numRef>
          </c:val>
          <c:smooth val="0"/>
          <c:extLst>
            <c:ext xmlns:c16="http://schemas.microsoft.com/office/drawing/2014/chart" uri="{C3380CC4-5D6E-409C-BE32-E72D297353CC}">
              <c16:uniqueId val="{00000000-476D-4B1C-A6AC-6CE77A092D9C}"/>
            </c:ext>
          </c:extLst>
        </c:ser>
        <c:ser>
          <c:idx val="2"/>
          <c:order val="1"/>
          <c:tx>
            <c:strRef>
              <c:f>Sheet1!$D$1</c:f>
              <c:strCache>
                <c:ptCount val="1"/>
                <c:pt idx="0">
                  <c:v>PL_HDW_FAI_LIQ_0900</c:v>
                </c:pt>
              </c:strCache>
            </c:strRef>
          </c:tx>
          <c:spPr>
            <a:ln>
              <a:solidFill>
                <a:srgbClr val="E1005D"/>
              </a:solidFill>
            </a:ln>
          </c:spPr>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Sheet1!$D$2:$D$184</c:f>
              <c:numCache>
                <c:formatCode>General</c:formatCode>
                <c:ptCount val="183"/>
                <c:pt idx="0">
                  <c:v>0.26315314480967594</c:v>
                </c:pt>
                <c:pt idx="1">
                  <c:v>0.28279976056315026</c:v>
                </c:pt>
                <c:pt idx="2">
                  <c:v>0.26926300880896303</c:v>
                </c:pt>
                <c:pt idx="3">
                  <c:v>0.20624759590053812</c:v>
                </c:pt>
                <c:pt idx="4">
                  <c:v>0.2151352700796367</c:v>
                </c:pt>
                <c:pt idx="5">
                  <c:v>0.24191159080470298</c:v>
                </c:pt>
                <c:pt idx="6">
                  <c:v>0.20923875723961124</c:v>
                </c:pt>
                <c:pt idx="7">
                  <c:v>0.27300195887733769</c:v>
                </c:pt>
                <c:pt idx="8">
                  <c:v>0.21922071486097205</c:v>
                </c:pt>
                <c:pt idx="9">
                  <c:v>0.21285472547854978</c:v>
                </c:pt>
                <c:pt idx="10">
                  <c:v>0.26505361807336936</c:v>
                </c:pt>
                <c:pt idx="11">
                  <c:v>0.27817928618678522</c:v>
                </c:pt>
                <c:pt idx="12">
                  <c:v>0.24586114605841591</c:v>
                </c:pt>
                <c:pt idx="13">
                  <c:v>0.24896926514163556</c:v>
                </c:pt>
                <c:pt idx="14">
                  <c:v>0.26727934606607173</c:v>
                </c:pt>
                <c:pt idx="15">
                  <c:v>0.21413134548855603</c:v>
                </c:pt>
                <c:pt idx="16">
                  <c:v>0.21711121132756064</c:v>
                </c:pt>
                <c:pt idx="17">
                  <c:v>0.20142263777267422</c:v>
                </c:pt>
                <c:pt idx="18">
                  <c:v>0.20372203231939537</c:v>
                </c:pt>
                <c:pt idx="19">
                  <c:v>0.22894146318930741</c:v>
                </c:pt>
                <c:pt idx="20">
                  <c:v>0.2760077041428789</c:v>
                </c:pt>
                <c:pt idx="21">
                  <c:v>0.28375705844966453</c:v>
                </c:pt>
                <c:pt idx="22">
                  <c:v>0.26840673240567631</c:v>
                </c:pt>
                <c:pt idx="23">
                  <c:v>0.20674901983203692</c:v>
                </c:pt>
                <c:pt idx="24">
                  <c:v>0.21841997803062024</c:v>
                </c:pt>
                <c:pt idx="25">
                  <c:v>0.27973775909482679</c:v>
                </c:pt>
                <c:pt idx="26">
                  <c:v>0.25289687288019291</c:v>
                </c:pt>
                <c:pt idx="27">
                  <c:v>0.26156835097825565</c:v>
                </c:pt>
                <c:pt idx="28">
                  <c:v>0.24065279661804637</c:v>
                </c:pt>
                <c:pt idx="29">
                  <c:v>0.28973843155296264</c:v>
                </c:pt>
                <c:pt idx="30">
                  <c:v>0.24926217064298045</c:v>
                </c:pt>
                <c:pt idx="31">
                  <c:v>0.33335442155081468</c:v>
                </c:pt>
                <c:pt idx="32">
                  <c:v>0.31151596461087699</c:v>
                </c:pt>
                <c:pt idx="33">
                  <c:v>0.34553579543992252</c:v>
                </c:pt>
                <c:pt idx="34">
                  <c:v>0.36272648977350386</c:v>
                </c:pt>
                <c:pt idx="35">
                  <c:v>0.3599393097069617</c:v>
                </c:pt>
                <c:pt idx="36">
                  <c:v>0.31472867193255771</c:v>
                </c:pt>
                <c:pt idx="37">
                  <c:v>0.36825255630717901</c:v>
                </c:pt>
                <c:pt idx="38">
                  <c:v>0.38912001537063773</c:v>
                </c:pt>
                <c:pt idx="39">
                  <c:v>0.37080705228550809</c:v>
                </c:pt>
                <c:pt idx="40">
                  <c:v>0.34855700674801487</c:v>
                </c:pt>
                <c:pt idx="41">
                  <c:v>0.43955476234766938</c:v>
                </c:pt>
                <c:pt idx="42">
                  <c:v>0.47221764177019199</c:v>
                </c:pt>
                <c:pt idx="43">
                  <c:v>0.4357207582745064</c:v>
                </c:pt>
                <c:pt idx="44">
                  <c:v>0.49360374239068611</c:v>
                </c:pt>
                <c:pt idx="45">
                  <c:v>0.45174264062029545</c:v>
                </c:pt>
                <c:pt idx="46">
                  <c:v>0.48284939860246218</c:v>
                </c:pt>
                <c:pt idx="47">
                  <c:v>0.45845256987193711</c:v>
                </c:pt>
                <c:pt idx="48">
                  <c:v>0.43593592783255408</c:v>
                </c:pt>
                <c:pt idx="49">
                  <c:v>0.42639908748894734</c:v>
                </c:pt>
                <c:pt idx="50">
                  <c:v>0.44651743468616434</c:v>
                </c:pt>
                <c:pt idx="51">
                  <c:v>0.47469998749645559</c:v>
                </c:pt>
                <c:pt idx="52">
                  <c:v>0.4213201203488226</c:v>
                </c:pt>
                <c:pt idx="53">
                  <c:v>0.4227955665922381</c:v>
                </c:pt>
                <c:pt idx="54">
                  <c:v>0.49401343153503363</c:v>
                </c:pt>
                <c:pt idx="55">
                  <c:v>0.47326229395595731</c:v>
                </c:pt>
                <c:pt idx="56">
                  <c:v>0.42582612021477845</c:v>
                </c:pt>
                <c:pt idx="57">
                  <c:v>0.41702671309397021</c:v>
                </c:pt>
                <c:pt idx="58">
                  <c:v>0.4033899840052112</c:v>
                </c:pt>
                <c:pt idx="59">
                  <c:v>0.46255349012875813</c:v>
                </c:pt>
                <c:pt idx="60">
                  <c:v>0.42880919634841935</c:v>
                </c:pt>
                <c:pt idx="61">
                  <c:v>0.4598127943766932</c:v>
                </c:pt>
                <c:pt idx="62">
                  <c:v>0.48942361320992328</c:v>
                </c:pt>
                <c:pt idx="63">
                  <c:v>0.49822993507440677</c:v>
                </c:pt>
                <c:pt idx="64">
                  <c:v>0.49997306450952295</c:v>
                </c:pt>
                <c:pt idx="65">
                  <c:v>0.43165600674273236</c:v>
                </c:pt>
                <c:pt idx="66">
                  <c:v>0.49559238067902467</c:v>
                </c:pt>
                <c:pt idx="67">
                  <c:v>0.49382703415783707</c:v>
                </c:pt>
                <c:pt idx="68">
                  <c:v>0.44384379801644536</c:v>
                </c:pt>
                <c:pt idx="69">
                  <c:v>0.45138224786222092</c:v>
                </c:pt>
                <c:pt idx="70">
                  <c:v>0.43106699618174449</c:v>
                </c:pt>
                <c:pt idx="71">
                  <c:v>0.48611602427748402</c:v>
                </c:pt>
                <c:pt idx="72">
                  <c:v>0.43217602744259637</c:v>
                </c:pt>
                <c:pt idx="73">
                  <c:v>0.48485029756593123</c:v>
                </c:pt>
                <c:pt idx="74">
                  <c:v>0.48631026184602544</c:v>
                </c:pt>
                <c:pt idx="75">
                  <c:v>0.40984557691115814</c:v>
                </c:pt>
                <c:pt idx="76">
                  <c:v>0.41490055159657369</c:v>
                </c:pt>
                <c:pt idx="77">
                  <c:v>0.52524150125907354</c:v>
                </c:pt>
                <c:pt idx="78">
                  <c:v>0.54318973178003305</c:v>
                </c:pt>
                <c:pt idx="79">
                  <c:v>0.58771294821526066</c:v>
                </c:pt>
                <c:pt idx="80">
                  <c:v>0.5397869703087238</c:v>
                </c:pt>
                <c:pt idx="81">
                  <c:v>0.55032360310138961</c:v>
                </c:pt>
                <c:pt idx="82">
                  <c:v>0.561250328706</c:v>
                </c:pt>
                <c:pt idx="83">
                  <c:v>0.5002471727054596</c:v>
                </c:pt>
                <c:pt idx="84">
                  <c:v>0.55438745531718014</c:v>
                </c:pt>
                <c:pt idx="85">
                  <c:v>0.54699943649575977</c:v>
                </c:pt>
                <c:pt idx="86">
                  <c:v>0.54457783363331458</c:v>
                </c:pt>
                <c:pt idx="87">
                  <c:v>0.55424569245957478</c:v>
                </c:pt>
                <c:pt idx="88">
                  <c:v>0.51005367191122153</c:v>
                </c:pt>
                <c:pt idx="89">
                  <c:v>0.55822989612184892</c:v>
                </c:pt>
                <c:pt idx="90">
                  <c:v>0.50026934480735075</c:v>
                </c:pt>
                <c:pt idx="91">
                  <c:v>0.52309670923139862</c:v>
                </c:pt>
                <c:pt idx="92">
                  <c:v>0.59356218205242595</c:v>
                </c:pt>
                <c:pt idx="93">
                  <c:v>0.54349944930048566</c:v>
                </c:pt>
                <c:pt idx="94">
                  <c:v>0.51528829481906968</c:v>
                </c:pt>
                <c:pt idx="95">
                  <c:v>0.58230468759606124</c:v>
                </c:pt>
                <c:pt idx="96">
                  <c:v>0.56644817835081396</c:v>
                </c:pt>
                <c:pt idx="97">
                  <c:v>0.52879998682138718</c:v>
                </c:pt>
                <c:pt idx="98">
                  <c:v>0.51799502368600048</c:v>
                </c:pt>
                <c:pt idx="99">
                  <c:v>0.52254602024212093</c:v>
                </c:pt>
                <c:pt idx="100">
                  <c:v>0.52904318334467315</c:v>
                </c:pt>
                <c:pt idx="101">
                  <c:v>0.58984195270889839</c:v>
                </c:pt>
                <c:pt idx="102">
                  <c:v>0.59078687361429172</c:v>
                </c:pt>
                <c:pt idx="103">
                  <c:v>0.5088545783182703</c:v>
                </c:pt>
                <c:pt idx="104">
                  <c:v>0.5192973941955733</c:v>
                </c:pt>
                <c:pt idx="105">
                  <c:v>0.57534477423129271</c:v>
                </c:pt>
                <c:pt idx="106">
                  <c:v>0.54082476252446399</c:v>
                </c:pt>
                <c:pt idx="107">
                  <c:v>0.53838219826563571</c:v>
                </c:pt>
                <c:pt idx="108">
                  <c:v>0.58338123971719025</c:v>
                </c:pt>
                <c:pt idx="109">
                  <c:v>0.5851206985208246</c:v>
                </c:pt>
                <c:pt idx="110">
                  <c:v>0.57815236795204183</c:v>
                </c:pt>
                <c:pt idx="111">
                  <c:v>0.54262162301134897</c:v>
                </c:pt>
                <c:pt idx="112">
                  <c:v>0.59554917402356145</c:v>
                </c:pt>
                <c:pt idx="113">
                  <c:v>0.51972470256793413</c:v>
                </c:pt>
                <c:pt idx="114">
                  <c:v>0.53253884480030522</c:v>
                </c:pt>
                <c:pt idx="115">
                  <c:v>0.50650669981362684</c:v>
                </c:pt>
                <c:pt idx="116">
                  <c:v>0.58986364974561933</c:v>
                </c:pt>
                <c:pt idx="117">
                  <c:v>0.56179210000840407</c:v>
                </c:pt>
                <c:pt idx="118">
                  <c:v>0.59685033856457481</c:v>
                </c:pt>
                <c:pt idx="119">
                  <c:v>0.56201949183940647</c:v>
                </c:pt>
                <c:pt idx="120">
                  <c:v>0.53462278235558292</c:v>
                </c:pt>
                <c:pt idx="121">
                  <c:v>0.55539002411384719</c:v>
                </c:pt>
                <c:pt idx="122">
                  <c:v>0.5611667090649074</c:v>
                </c:pt>
                <c:pt idx="123">
                  <c:v>0.50995022161822456</c:v>
                </c:pt>
                <c:pt idx="124">
                  <c:v>0.53637223980374937</c:v>
                </c:pt>
                <c:pt idx="125">
                  <c:v>0.54275282377871248</c:v>
                </c:pt>
                <c:pt idx="126">
                  <c:v>0.57554647831448291</c:v>
                </c:pt>
                <c:pt idx="127">
                  <c:v>0.58483819665927483</c:v>
                </c:pt>
                <c:pt idx="128">
                  <c:v>0.51928186177035773</c:v>
                </c:pt>
                <c:pt idx="129">
                  <c:v>0.54424315200505202</c:v>
                </c:pt>
                <c:pt idx="130">
                  <c:v>0.53375008208468422</c:v>
                </c:pt>
                <c:pt idx="131">
                  <c:v>0.51192170212999355</c:v>
                </c:pt>
                <c:pt idx="132">
                  <c:v>0.50306045874571503</c:v>
                </c:pt>
                <c:pt idx="133">
                  <c:v>0.59174766657200051</c:v>
                </c:pt>
                <c:pt idx="134">
                  <c:v>0.51538505945326596</c:v>
                </c:pt>
                <c:pt idx="135">
                  <c:v>0.5361017442928715</c:v>
                </c:pt>
                <c:pt idx="136">
                  <c:v>0.50054257737348351</c:v>
                </c:pt>
                <c:pt idx="137">
                  <c:v>0.50178698599796068</c:v>
                </c:pt>
                <c:pt idx="138">
                  <c:v>0.50211070086799059</c:v>
                </c:pt>
                <c:pt idx="139">
                  <c:v>0.58434531395799616</c:v>
                </c:pt>
                <c:pt idx="140">
                  <c:v>0.54612246417972021</c:v>
                </c:pt>
                <c:pt idx="141">
                  <c:v>0.59303011156202157</c:v>
                </c:pt>
                <c:pt idx="142">
                  <c:v>0.56475979550442712</c:v>
                </c:pt>
                <c:pt idx="143">
                  <c:v>0.53139633069290926</c:v>
                </c:pt>
                <c:pt idx="144">
                  <c:v>0.57002979253720087</c:v>
                </c:pt>
                <c:pt idx="145">
                  <c:v>0.58505105981289329</c:v>
                </c:pt>
                <c:pt idx="146">
                  <c:v>0.55705484959709373</c:v>
                </c:pt>
                <c:pt idx="147">
                  <c:v>0.52207857152079917</c:v>
                </c:pt>
                <c:pt idx="148">
                  <c:v>0.52673819697897295</c:v>
                </c:pt>
                <c:pt idx="149">
                  <c:v>0.54032635567374521</c:v>
                </c:pt>
                <c:pt idx="150">
                  <c:v>0.57568889309737303</c:v>
                </c:pt>
                <c:pt idx="151">
                  <c:v>0.55314117515891348</c:v>
                </c:pt>
                <c:pt idx="152">
                  <c:v>0.54500454624314376</c:v>
                </c:pt>
                <c:pt idx="153">
                  <c:v>0.51228257873471061</c:v>
                </c:pt>
                <c:pt idx="154">
                  <c:v>0.51474043790251622</c:v>
                </c:pt>
                <c:pt idx="155">
                  <c:v>0.56787081212373314</c:v>
                </c:pt>
                <c:pt idx="156">
                  <c:v>0.56469913469431188</c:v>
                </c:pt>
                <c:pt idx="157">
                  <c:v>0.52945861806184591</c:v>
                </c:pt>
                <c:pt idx="158">
                  <c:v>0.59502922271571457</c:v>
                </c:pt>
                <c:pt idx="159">
                  <c:v>0.52569319727905772</c:v>
                </c:pt>
                <c:pt idx="160">
                  <c:v>0.54886200904727933</c:v>
                </c:pt>
                <c:pt idx="161">
                  <c:v>0.55129938302963966</c:v>
                </c:pt>
                <c:pt idx="162">
                  <c:v>0.53735172665318587</c:v>
                </c:pt>
                <c:pt idx="163">
                  <c:v>0.54475962463955441</c:v>
                </c:pt>
                <c:pt idx="164">
                  <c:v>0.5030006719253115</c:v>
                </c:pt>
                <c:pt idx="165">
                  <c:v>0.54825125253010987</c:v>
                </c:pt>
                <c:pt idx="166">
                  <c:v>0.53392797191334862</c:v>
                </c:pt>
                <c:pt idx="167">
                  <c:v>0.56609091669063472</c:v>
                </c:pt>
                <c:pt idx="168">
                  <c:v>0.53139226534831019</c:v>
                </c:pt>
                <c:pt idx="169">
                  <c:v>0.5977567300133243</c:v>
                </c:pt>
                <c:pt idx="170">
                  <c:v>0.5703540739712154</c:v>
                </c:pt>
                <c:pt idx="171">
                  <c:v>0.54931619551561583</c:v>
                </c:pt>
                <c:pt idx="172">
                  <c:v>0.52617092628366879</c:v>
                </c:pt>
                <c:pt idx="173">
                  <c:v>0.56796643218064957</c:v>
                </c:pt>
                <c:pt idx="174">
                  <c:v>0.56697205479483681</c:v>
                </c:pt>
                <c:pt idx="175">
                  <c:v>0.57948394478554821</c:v>
                </c:pt>
                <c:pt idx="176">
                  <c:v>0.55596334518359336</c:v>
                </c:pt>
                <c:pt idx="177">
                  <c:v>0.53578686518185192</c:v>
                </c:pt>
                <c:pt idx="178">
                  <c:v>0.53294758035817247</c:v>
                </c:pt>
                <c:pt idx="179">
                  <c:v>0.59090364994890665</c:v>
                </c:pt>
                <c:pt idx="180">
                  <c:v>0.52340334564059143</c:v>
                </c:pt>
                <c:pt idx="181">
                  <c:v>0.51453508055394259</c:v>
                </c:pt>
                <c:pt idx="182">
                  <c:v>0.5094685402261806</c:v>
                </c:pt>
              </c:numCache>
            </c:numRef>
          </c:val>
          <c:smooth val="0"/>
          <c:extLst xmlns:c15="http://schemas.microsoft.com/office/drawing/2012/chart">
            <c:ext xmlns:c16="http://schemas.microsoft.com/office/drawing/2014/chart" uri="{C3380CC4-5D6E-409C-BE32-E72D297353CC}">
              <c16:uniqueId val="{00000001-476D-4B1C-A6AC-6CE77A092D9C}"/>
            </c:ext>
          </c:extLst>
        </c:ser>
        <c:dLbls>
          <c:showLegendKey val="0"/>
          <c:showVal val="0"/>
          <c:showCatName val="0"/>
          <c:showSerName val="0"/>
          <c:showPercent val="0"/>
          <c:showBubbleSize val="0"/>
        </c:dLbls>
        <c:smooth val="0"/>
        <c:axId val="650690072"/>
        <c:axId val="650689680"/>
        <c:extLst/>
      </c:lineChart>
      <c:valAx>
        <c:axId val="650689680"/>
        <c:scaling>
          <c:orientation val="minMax"/>
          <c:max val="1"/>
          <c:min val="0"/>
        </c:scaling>
        <c:delete val="0"/>
        <c:axPos val="l"/>
        <c:numFmt formatCode="#,##0.0" sourceLinked="0"/>
        <c:majorTickMark val="none"/>
        <c:minorTickMark val="none"/>
        <c:tickLblPos val="nextTo"/>
        <c:spPr>
          <a:ln>
            <a:noFill/>
          </a:ln>
        </c:spPr>
        <c:txPr>
          <a:bodyPr/>
          <a:lstStyle/>
          <a:p>
            <a:pPr>
              <a:defRPr sz="1200">
                <a:solidFill>
                  <a:schemeClr val="tx1"/>
                </a:solidFill>
              </a:defRPr>
            </a:pPr>
            <a:endParaRPr lang="en-US"/>
          </a:p>
        </c:txPr>
        <c:crossAx val="650690072"/>
        <c:crosses val="autoZero"/>
        <c:crossBetween val="between"/>
        <c:majorUnit val="0.2"/>
      </c:valAx>
      <c:catAx>
        <c:axId val="650690072"/>
        <c:scaling>
          <c:orientation val="minMax"/>
        </c:scaling>
        <c:delete val="0"/>
        <c:axPos val="b"/>
        <c:numFmt formatCode="[$-409]mmm;@" sourceLinked="0"/>
        <c:majorTickMark val="none"/>
        <c:minorTickMark val="none"/>
        <c:tickLblPos val="nextTo"/>
        <c:spPr>
          <a:ln>
            <a:solidFill>
              <a:schemeClr val="bg1">
                <a:lumMod val="50000"/>
              </a:schemeClr>
            </a:solidFill>
          </a:ln>
        </c:spPr>
        <c:txPr>
          <a:bodyPr/>
          <a:lstStyle/>
          <a:p>
            <a:pPr>
              <a:defRPr sz="1100">
                <a:solidFill>
                  <a:schemeClr val="tx1"/>
                </a:solidFill>
              </a:defRPr>
            </a:pPr>
            <a:endParaRPr lang="en-US"/>
          </a:p>
        </c:txPr>
        <c:crossAx val="650689680"/>
        <c:crosses val="autoZero"/>
        <c:auto val="0"/>
        <c:lblAlgn val="ctr"/>
        <c:lblOffset val="100"/>
        <c:tickLblSkip val="13"/>
        <c:noMultiLvlLbl val="0"/>
      </c:catAx>
      <c:spPr>
        <a:noFill/>
        <a:ln w="25400">
          <a:noFill/>
        </a:ln>
      </c:spPr>
    </c:plotArea>
    <c:plotVisOnly val="1"/>
    <c:dispBlanksAs val="gap"/>
    <c:showDLblsOverMax val="0"/>
  </c:chart>
  <c:spPr>
    <a:ln>
      <a:noFill/>
    </a:ln>
  </c:spPr>
  <c:txPr>
    <a:bodyPr/>
    <a:lstStyle/>
    <a:p>
      <a:pPr>
        <a:defRPr sz="800">
          <a:solidFill>
            <a:schemeClr val="bg1"/>
          </a:solidFill>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952407600024982E-2"/>
          <c:y val="0.20776690558905875"/>
          <c:w val="0.88697486454959562"/>
          <c:h val="0.65253026976203599"/>
        </c:manualLayout>
      </c:layout>
      <c:lineChart>
        <c:grouping val="standard"/>
        <c:varyColors val="0"/>
        <c:ser>
          <c:idx val="0"/>
          <c:order val="0"/>
          <c:tx>
            <c:strRef>
              <c:f>Sheet1!$B$1</c:f>
              <c:strCache>
                <c:ptCount val="1"/>
                <c:pt idx="0">
                  <c:v>CH</c:v>
                </c:pt>
              </c:strCache>
            </c:strRef>
          </c:tx>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Sheet1!$B$2:$B$184</c:f>
            </c:numRef>
          </c:val>
          <c:smooth val="0"/>
          <c:extLst>
            <c:ext xmlns:c16="http://schemas.microsoft.com/office/drawing/2014/chart" uri="{C3380CC4-5D6E-409C-BE32-E72D297353CC}">
              <c16:uniqueId val="{00000000-DD83-4A84-9B2A-B48D02DF11AD}"/>
            </c:ext>
          </c:extLst>
        </c:ser>
        <c:ser>
          <c:idx val="2"/>
          <c:order val="1"/>
          <c:tx>
            <c:strRef>
              <c:f>Sheet1!$D$1</c:f>
              <c:strCache>
                <c:ptCount val="1"/>
                <c:pt idx="0">
                  <c:v>PL_HDW_FAI_LIQ_0900</c:v>
                </c:pt>
              </c:strCache>
            </c:strRef>
          </c:tx>
          <c:spPr>
            <a:ln>
              <a:solidFill>
                <a:srgbClr val="E1005D"/>
              </a:solidFill>
            </a:ln>
          </c:spPr>
          <c:marker>
            <c:symbol val="none"/>
          </c:marker>
          <c:cat>
            <c:numRef>
              <c:f>Sheet1!$A$2:$A$184</c:f>
              <c:numCache>
                <c:formatCode>m/d/yyyy</c:formatCode>
                <c:ptCount val="1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pt idx="83">
                  <c:v>43437</c:v>
                </c:pt>
                <c:pt idx="84">
                  <c:v>43444</c:v>
                </c:pt>
                <c:pt idx="85">
                  <c:v>43451</c:v>
                </c:pt>
                <c:pt idx="86">
                  <c:v>43458</c:v>
                </c:pt>
                <c:pt idx="87">
                  <c:v>43465</c:v>
                </c:pt>
                <c:pt idx="88">
                  <c:v>43472</c:v>
                </c:pt>
                <c:pt idx="89">
                  <c:v>43479</c:v>
                </c:pt>
                <c:pt idx="90">
                  <c:v>43486</c:v>
                </c:pt>
                <c:pt idx="91">
                  <c:v>43493</c:v>
                </c:pt>
                <c:pt idx="92">
                  <c:v>43500</c:v>
                </c:pt>
                <c:pt idx="93">
                  <c:v>43507</c:v>
                </c:pt>
                <c:pt idx="94">
                  <c:v>43514</c:v>
                </c:pt>
                <c:pt idx="95">
                  <c:v>43521</c:v>
                </c:pt>
                <c:pt idx="96">
                  <c:v>43528</c:v>
                </c:pt>
                <c:pt idx="97">
                  <c:v>43535</c:v>
                </c:pt>
                <c:pt idx="98">
                  <c:v>43542</c:v>
                </c:pt>
                <c:pt idx="99">
                  <c:v>43549</c:v>
                </c:pt>
                <c:pt idx="100">
                  <c:v>43556</c:v>
                </c:pt>
                <c:pt idx="101">
                  <c:v>43563</c:v>
                </c:pt>
                <c:pt idx="102">
                  <c:v>43570</c:v>
                </c:pt>
                <c:pt idx="103">
                  <c:v>43577</c:v>
                </c:pt>
                <c:pt idx="104">
                  <c:v>43584</c:v>
                </c:pt>
                <c:pt idx="105">
                  <c:v>43591</c:v>
                </c:pt>
                <c:pt idx="106">
                  <c:v>43598</c:v>
                </c:pt>
                <c:pt idx="107">
                  <c:v>43605</c:v>
                </c:pt>
                <c:pt idx="108">
                  <c:v>43612</c:v>
                </c:pt>
                <c:pt idx="109">
                  <c:v>43619</c:v>
                </c:pt>
                <c:pt idx="110">
                  <c:v>43626</c:v>
                </c:pt>
                <c:pt idx="111">
                  <c:v>43633</c:v>
                </c:pt>
                <c:pt idx="112">
                  <c:v>43640</c:v>
                </c:pt>
                <c:pt idx="113">
                  <c:v>43647</c:v>
                </c:pt>
                <c:pt idx="114">
                  <c:v>43654</c:v>
                </c:pt>
                <c:pt idx="115">
                  <c:v>43661</c:v>
                </c:pt>
                <c:pt idx="116">
                  <c:v>43668</c:v>
                </c:pt>
                <c:pt idx="117">
                  <c:v>43675</c:v>
                </c:pt>
                <c:pt idx="118">
                  <c:v>43682</c:v>
                </c:pt>
                <c:pt idx="119">
                  <c:v>43689</c:v>
                </c:pt>
                <c:pt idx="120">
                  <c:v>43696</c:v>
                </c:pt>
                <c:pt idx="121">
                  <c:v>43703</c:v>
                </c:pt>
                <c:pt idx="122">
                  <c:v>43710</c:v>
                </c:pt>
                <c:pt idx="123">
                  <c:v>43717</c:v>
                </c:pt>
                <c:pt idx="124">
                  <c:v>43724</c:v>
                </c:pt>
                <c:pt idx="125">
                  <c:v>43731</c:v>
                </c:pt>
                <c:pt idx="126">
                  <c:v>43738</c:v>
                </c:pt>
                <c:pt idx="127">
                  <c:v>43745</c:v>
                </c:pt>
                <c:pt idx="128">
                  <c:v>43752</c:v>
                </c:pt>
                <c:pt idx="129">
                  <c:v>43759</c:v>
                </c:pt>
                <c:pt idx="130">
                  <c:v>43766</c:v>
                </c:pt>
                <c:pt idx="131">
                  <c:v>43773</c:v>
                </c:pt>
                <c:pt idx="132">
                  <c:v>43780</c:v>
                </c:pt>
                <c:pt idx="133">
                  <c:v>43787</c:v>
                </c:pt>
                <c:pt idx="134">
                  <c:v>43794</c:v>
                </c:pt>
                <c:pt idx="135">
                  <c:v>43801</c:v>
                </c:pt>
                <c:pt idx="136">
                  <c:v>43808</c:v>
                </c:pt>
                <c:pt idx="137">
                  <c:v>43815</c:v>
                </c:pt>
                <c:pt idx="138">
                  <c:v>43822</c:v>
                </c:pt>
                <c:pt idx="139">
                  <c:v>43829</c:v>
                </c:pt>
                <c:pt idx="140">
                  <c:v>43836</c:v>
                </c:pt>
                <c:pt idx="141">
                  <c:v>43843</c:v>
                </c:pt>
                <c:pt idx="142">
                  <c:v>43850</c:v>
                </c:pt>
                <c:pt idx="143">
                  <c:v>43857</c:v>
                </c:pt>
                <c:pt idx="144">
                  <c:v>43864</c:v>
                </c:pt>
                <c:pt idx="145">
                  <c:v>43871</c:v>
                </c:pt>
                <c:pt idx="146">
                  <c:v>43878</c:v>
                </c:pt>
                <c:pt idx="147">
                  <c:v>43885</c:v>
                </c:pt>
                <c:pt idx="148">
                  <c:v>43892</c:v>
                </c:pt>
                <c:pt idx="149">
                  <c:v>43899</c:v>
                </c:pt>
                <c:pt idx="150">
                  <c:v>43906</c:v>
                </c:pt>
                <c:pt idx="151">
                  <c:v>43913</c:v>
                </c:pt>
                <c:pt idx="152">
                  <c:v>43920</c:v>
                </c:pt>
                <c:pt idx="153">
                  <c:v>43927</c:v>
                </c:pt>
                <c:pt idx="154">
                  <c:v>43934</c:v>
                </c:pt>
                <c:pt idx="155">
                  <c:v>43941</c:v>
                </c:pt>
                <c:pt idx="156">
                  <c:v>43948</c:v>
                </c:pt>
                <c:pt idx="157">
                  <c:v>43955</c:v>
                </c:pt>
                <c:pt idx="158">
                  <c:v>43962</c:v>
                </c:pt>
                <c:pt idx="159">
                  <c:v>43969</c:v>
                </c:pt>
                <c:pt idx="160">
                  <c:v>43976</c:v>
                </c:pt>
                <c:pt idx="161">
                  <c:v>43983</c:v>
                </c:pt>
                <c:pt idx="162">
                  <c:v>43990</c:v>
                </c:pt>
                <c:pt idx="163">
                  <c:v>43997</c:v>
                </c:pt>
                <c:pt idx="164">
                  <c:v>44004</c:v>
                </c:pt>
                <c:pt idx="165">
                  <c:v>44011</c:v>
                </c:pt>
                <c:pt idx="166">
                  <c:v>44018</c:v>
                </c:pt>
                <c:pt idx="167">
                  <c:v>44025</c:v>
                </c:pt>
                <c:pt idx="168">
                  <c:v>44032</c:v>
                </c:pt>
                <c:pt idx="169">
                  <c:v>44039</c:v>
                </c:pt>
                <c:pt idx="170">
                  <c:v>44046</c:v>
                </c:pt>
                <c:pt idx="171">
                  <c:v>44053</c:v>
                </c:pt>
                <c:pt idx="172">
                  <c:v>44060</c:v>
                </c:pt>
                <c:pt idx="173">
                  <c:v>44067</c:v>
                </c:pt>
                <c:pt idx="174">
                  <c:v>44074</c:v>
                </c:pt>
                <c:pt idx="175">
                  <c:v>44081</c:v>
                </c:pt>
                <c:pt idx="176">
                  <c:v>44088</c:v>
                </c:pt>
                <c:pt idx="177">
                  <c:v>44095</c:v>
                </c:pt>
                <c:pt idx="178">
                  <c:v>44102</c:v>
                </c:pt>
                <c:pt idx="179">
                  <c:v>44109</c:v>
                </c:pt>
                <c:pt idx="180">
                  <c:v>44116</c:v>
                </c:pt>
                <c:pt idx="181">
                  <c:v>44123</c:v>
                </c:pt>
                <c:pt idx="182">
                  <c:v>44130</c:v>
                </c:pt>
              </c:numCache>
            </c:numRef>
          </c:cat>
          <c:val>
            <c:numRef>
              <c:f>Sheet1!$D$2:$D$184</c:f>
              <c:numCache>
                <c:formatCode>General</c:formatCode>
                <c:ptCount val="183"/>
                <c:pt idx="0">
                  <c:v>0.90800878565853038</c:v>
                </c:pt>
                <c:pt idx="1">
                  <c:v>0.96871107023795389</c:v>
                </c:pt>
                <c:pt idx="2">
                  <c:v>0.93416042861255932</c:v>
                </c:pt>
                <c:pt idx="3">
                  <c:v>0.90321256378745696</c:v>
                </c:pt>
                <c:pt idx="4">
                  <c:v>0.97186949964006941</c:v>
                </c:pt>
                <c:pt idx="5">
                  <c:v>0.96602411013733369</c:v>
                </c:pt>
                <c:pt idx="6">
                  <c:v>0.94890803774067778</c:v>
                </c:pt>
                <c:pt idx="7">
                  <c:v>0.92631963709927101</c:v>
                </c:pt>
                <c:pt idx="8">
                  <c:v>0.96832426316282016</c:v>
                </c:pt>
                <c:pt idx="9">
                  <c:v>0.91728538310245689</c:v>
                </c:pt>
                <c:pt idx="10">
                  <c:v>0.9558753068826964</c:v>
                </c:pt>
                <c:pt idx="11">
                  <c:v>0.96212112643343095</c:v>
                </c:pt>
                <c:pt idx="12">
                  <c:v>0.95506259263188431</c:v>
                </c:pt>
                <c:pt idx="13">
                  <c:v>0.95395922931225385</c:v>
                </c:pt>
                <c:pt idx="14">
                  <c:v>0.96797530316599689</c:v>
                </c:pt>
                <c:pt idx="15">
                  <c:v>0.9124013367434598</c:v>
                </c:pt>
                <c:pt idx="16">
                  <c:v>0.99366701666598889</c:v>
                </c:pt>
                <c:pt idx="17">
                  <c:v>0.93481110727753869</c:v>
                </c:pt>
                <c:pt idx="18">
                  <c:v>0.95094925369198158</c:v>
                </c:pt>
                <c:pt idx="19">
                  <c:v>0.96972835615119701</c:v>
                </c:pt>
                <c:pt idx="20">
                  <c:v>0.93795051966614351</c:v>
                </c:pt>
                <c:pt idx="21">
                  <c:v>0.91391752417679961</c:v>
                </c:pt>
                <c:pt idx="22">
                  <c:v>0.96302008594238964</c:v>
                </c:pt>
                <c:pt idx="23">
                  <c:v>0.96857590362557222</c:v>
                </c:pt>
                <c:pt idx="24">
                  <c:v>0.98698932271078799</c:v>
                </c:pt>
                <c:pt idx="25">
                  <c:v>0.95442135395929495</c:v>
                </c:pt>
                <c:pt idx="26">
                  <c:v>0.90794441565694561</c:v>
                </c:pt>
                <c:pt idx="27">
                  <c:v>0.99807183235423436</c:v>
                </c:pt>
                <c:pt idx="28">
                  <c:v>0.93517276100419122</c:v>
                </c:pt>
                <c:pt idx="29">
                  <c:v>0.9386753588227269</c:v>
                </c:pt>
                <c:pt idx="30">
                  <c:v>0.99477002392102054</c:v>
                </c:pt>
                <c:pt idx="31">
                  <c:v>0.99305708347949451</c:v>
                </c:pt>
                <c:pt idx="32">
                  <c:v>0.90910747204196596</c:v>
                </c:pt>
                <c:pt idx="33">
                  <c:v>0.98276299096616937</c:v>
                </c:pt>
                <c:pt idx="34">
                  <c:v>0.96219120395337177</c:v>
                </c:pt>
                <c:pt idx="35">
                  <c:v>0.90124941463886754</c:v>
                </c:pt>
                <c:pt idx="36">
                  <c:v>0.98429884682662128</c:v>
                </c:pt>
                <c:pt idx="37">
                  <c:v>0.98339845507506718</c:v>
                </c:pt>
                <c:pt idx="38">
                  <c:v>0.94254078328976487</c:v>
                </c:pt>
                <c:pt idx="39">
                  <c:v>0.99051428313652723</c:v>
                </c:pt>
                <c:pt idx="40">
                  <c:v>0.98684607598261642</c:v>
                </c:pt>
                <c:pt idx="41">
                  <c:v>0.906499269901067</c:v>
                </c:pt>
                <c:pt idx="42">
                  <c:v>0.92637868998723905</c:v>
                </c:pt>
                <c:pt idx="43">
                  <c:v>0.92724364406471427</c:v>
                </c:pt>
                <c:pt idx="44">
                  <c:v>0.99547568294692701</c:v>
                </c:pt>
                <c:pt idx="45">
                  <c:v>0.91096946119817934</c:v>
                </c:pt>
                <c:pt idx="46">
                  <c:v>0.97023011384108815</c:v>
                </c:pt>
                <c:pt idx="47">
                  <c:v>0.94712622209120556</c:v>
                </c:pt>
                <c:pt idx="48">
                  <c:v>0.9394244781626373</c:v>
                </c:pt>
                <c:pt idx="49">
                  <c:v>0.90873068717967553</c:v>
                </c:pt>
                <c:pt idx="50">
                  <c:v>0.96846865669062354</c:v>
                </c:pt>
                <c:pt idx="51">
                  <c:v>0.93898299889383807</c:v>
                </c:pt>
                <c:pt idx="52">
                  <c:v>0.9177440432263444</c:v>
                </c:pt>
                <c:pt idx="53">
                  <c:v>0.9796109071566429</c:v>
                </c:pt>
                <c:pt idx="54">
                  <c:v>0.75883010681183127</c:v>
                </c:pt>
                <c:pt idx="55">
                  <c:v>0.75769788319759557</c:v>
                </c:pt>
                <c:pt idx="56">
                  <c:v>0.71307743474833263</c:v>
                </c:pt>
                <c:pt idx="57">
                  <c:v>0.75458200054642877</c:v>
                </c:pt>
                <c:pt idx="58">
                  <c:v>0.73089063356224393</c:v>
                </c:pt>
                <c:pt idx="59">
                  <c:v>0.73513704171034577</c:v>
                </c:pt>
                <c:pt idx="60">
                  <c:v>0.77215665443513504</c:v>
                </c:pt>
                <c:pt idx="61">
                  <c:v>0.78329101273648272</c:v>
                </c:pt>
                <c:pt idx="62">
                  <c:v>0.23940639884907372</c:v>
                </c:pt>
                <c:pt idx="63">
                  <c:v>0.21013962386479396</c:v>
                </c:pt>
                <c:pt idx="64">
                  <c:v>0.2540771411211209</c:v>
                </c:pt>
                <c:pt idx="65">
                  <c:v>0.47976673577538081</c:v>
                </c:pt>
                <c:pt idx="66">
                  <c:v>0.41601179657578569</c:v>
                </c:pt>
                <c:pt idx="67">
                  <c:v>0.4238663057531592</c:v>
                </c:pt>
                <c:pt idx="68">
                  <c:v>0.47652342632873834</c:v>
                </c:pt>
                <c:pt idx="69">
                  <c:v>0.48110946392935944</c:v>
                </c:pt>
                <c:pt idx="70">
                  <c:v>0.42709762971320914</c:v>
                </c:pt>
                <c:pt idx="71">
                  <c:v>0.43080502722567277</c:v>
                </c:pt>
                <c:pt idx="72">
                  <c:v>0.49084698694260626</c:v>
                </c:pt>
                <c:pt idx="73">
                  <c:v>0.41922004089054854</c:v>
                </c:pt>
                <c:pt idx="74">
                  <c:v>0.45479307431386939</c:v>
                </c:pt>
                <c:pt idx="75">
                  <c:v>0.4743203082111454</c:v>
                </c:pt>
                <c:pt idx="76">
                  <c:v>0.48182381623290571</c:v>
                </c:pt>
                <c:pt idx="77">
                  <c:v>0.47574169492630597</c:v>
                </c:pt>
                <c:pt idx="78">
                  <c:v>0.42959094839676459</c:v>
                </c:pt>
                <c:pt idx="79">
                  <c:v>0.460679285153066</c:v>
                </c:pt>
                <c:pt idx="80">
                  <c:v>0.47776486077801905</c:v>
                </c:pt>
                <c:pt idx="81">
                  <c:v>0.4898758534782563</c:v>
                </c:pt>
                <c:pt idx="82">
                  <c:v>0.42231190818314041</c:v>
                </c:pt>
                <c:pt idx="83">
                  <c:v>0.42295246592685742</c:v>
                </c:pt>
                <c:pt idx="84">
                  <c:v>0.40126742596866077</c:v>
                </c:pt>
                <c:pt idx="85">
                  <c:v>0.42481770444001343</c:v>
                </c:pt>
                <c:pt idx="86">
                  <c:v>0.42629324193110602</c:v>
                </c:pt>
                <c:pt idx="87">
                  <c:v>0.41800076045070328</c:v>
                </c:pt>
                <c:pt idx="88">
                  <c:v>0.43093886728820024</c:v>
                </c:pt>
                <c:pt idx="89">
                  <c:v>0.47257085607136295</c:v>
                </c:pt>
                <c:pt idx="90">
                  <c:v>0.488984570568609</c:v>
                </c:pt>
                <c:pt idx="91">
                  <c:v>0.4990532994248531</c:v>
                </c:pt>
                <c:pt idx="92">
                  <c:v>0.46690539915623208</c:v>
                </c:pt>
                <c:pt idx="93">
                  <c:v>0.41828661551741264</c:v>
                </c:pt>
                <c:pt idx="94">
                  <c:v>0.4579738682759934</c:v>
                </c:pt>
                <c:pt idx="95">
                  <c:v>0.44911947639305738</c:v>
                </c:pt>
                <c:pt idx="96">
                  <c:v>0.47026978402518316</c:v>
                </c:pt>
                <c:pt idx="97">
                  <c:v>0.46868471530259592</c:v>
                </c:pt>
                <c:pt idx="98">
                  <c:v>0.41001517630350648</c:v>
                </c:pt>
                <c:pt idx="99">
                  <c:v>0.45455655775875931</c:v>
                </c:pt>
                <c:pt idx="100">
                  <c:v>0.44735343674058758</c:v>
                </c:pt>
                <c:pt idx="101">
                  <c:v>0.46541207722078493</c:v>
                </c:pt>
                <c:pt idx="102">
                  <c:v>0.41624220051206501</c:v>
                </c:pt>
                <c:pt idx="103">
                  <c:v>0.46130250103301396</c:v>
                </c:pt>
                <c:pt idx="104">
                  <c:v>0.45340943382554394</c:v>
                </c:pt>
                <c:pt idx="105">
                  <c:v>0.44827840450409462</c:v>
                </c:pt>
                <c:pt idx="106">
                  <c:v>0.46600591671918123</c:v>
                </c:pt>
                <c:pt idx="107">
                  <c:v>0.44575618191948996</c:v>
                </c:pt>
                <c:pt idx="108">
                  <c:v>0.4131180996351847</c:v>
                </c:pt>
                <c:pt idx="109">
                  <c:v>0.47007480266175428</c:v>
                </c:pt>
                <c:pt idx="110">
                  <c:v>0.46573971322587504</c:v>
                </c:pt>
                <c:pt idx="111">
                  <c:v>0.48098849545069255</c:v>
                </c:pt>
                <c:pt idx="112">
                  <c:v>0.49536857377533389</c:v>
                </c:pt>
                <c:pt idx="113">
                  <c:v>0.43601377655620549</c:v>
                </c:pt>
                <c:pt idx="114">
                  <c:v>0.44579836160494485</c:v>
                </c:pt>
                <c:pt idx="115">
                  <c:v>0.4751045593096796</c:v>
                </c:pt>
                <c:pt idx="116">
                  <c:v>0.43820833496068656</c:v>
                </c:pt>
                <c:pt idx="117">
                  <c:v>0.40727494182893875</c:v>
                </c:pt>
                <c:pt idx="118">
                  <c:v>0.44882747741106316</c:v>
                </c:pt>
                <c:pt idx="119">
                  <c:v>0.42523611777003734</c:v>
                </c:pt>
                <c:pt idx="120">
                  <c:v>0.4420974285052352</c:v>
                </c:pt>
                <c:pt idx="121">
                  <c:v>0.44546982418648284</c:v>
                </c:pt>
                <c:pt idx="122">
                  <c:v>0.41200809602091598</c:v>
                </c:pt>
                <c:pt idx="123">
                  <c:v>0.46421091247005641</c:v>
                </c:pt>
                <c:pt idx="124">
                  <c:v>0.46097457752312609</c:v>
                </c:pt>
                <c:pt idx="125">
                  <c:v>0.48431672865690267</c:v>
                </c:pt>
                <c:pt idx="126">
                  <c:v>0.44631024634865346</c:v>
                </c:pt>
                <c:pt idx="127">
                  <c:v>0.43834869094700674</c:v>
                </c:pt>
                <c:pt idx="128">
                  <c:v>0.42867292972561627</c:v>
                </c:pt>
                <c:pt idx="129">
                  <c:v>0.43141114672401248</c:v>
                </c:pt>
                <c:pt idx="130">
                  <c:v>0.46137617190265873</c:v>
                </c:pt>
                <c:pt idx="131">
                  <c:v>0.49716110864126889</c:v>
                </c:pt>
                <c:pt idx="132">
                  <c:v>0.40610142017122358</c:v>
                </c:pt>
                <c:pt idx="133">
                  <c:v>0.44135220041071888</c:v>
                </c:pt>
                <c:pt idx="134">
                  <c:v>0.45740048683093665</c:v>
                </c:pt>
                <c:pt idx="135">
                  <c:v>0.49559106295063482</c:v>
                </c:pt>
                <c:pt idx="136">
                  <c:v>0.47181652125721862</c:v>
                </c:pt>
                <c:pt idx="137">
                  <c:v>0.41614994005311096</c:v>
                </c:pt>
                <c:pt idx="138">
                  <c:v>0.41811636385139839</c:v>
                </c:pt>
                <c:pt idx="139">
                  <c:v>0.45063938004852649</c:v>
                </c:pt>
                <c:pt idx="140">
                  <c:v>0.4825296572086083</c:v>
                </c:pt>
                <c:pt idx="141">
                  <c:v>0.41289644027448963</c:v>
                </c:pt>
                <c:pt idx="142">
                  <c:v>0.49636111168052444</c:v>
                </c:pt>
                <c:pt idx="143">
                  <c:v>0.43625440482572336</c:v>
                </c:pt>
                <c:pt idx="144">
                  <c:v>0.48578138473929872</c:v>
                </c:pt>
                <c:pt idx="145">
                  <c:v>0.41954773262515077</c:v>
                </c:pt>
                <c:pt idx="146">
                  <c:v>0.411384815876288</c:v>
                </c:pt>
                <c:pt idx="147">
                  <c:v>0.45660882935846353</c:v>
                </c:pt>
                <c:pt idx="148">
                  <c:v>0.41556823818640065</c:v>
                </c:pt>
                <c:pt idx="149">
                  <c:v>0.47920377633172012</c:v>
                </c:pt>
                <c:pt idx="150">
                  <c:v>0.45780098883401438</c:v>
                </c:pt>
                <c:pt idx="151">
                  <c:v>0.49150903202037993</c:v>
                </c:pt>
                <c:pt idx="152">
                  <c:v>0.44637121876683716</c:v>
                </c:pt>
                <c:pt idx="153">
                  <c:v>0.4655861349320804</c:v>
                </c:pt>
                <c:pt idx="154">
                  <c:v>0.41196595374369732</c:v>
                </c:pt>
                <c:pt idx="155">
                  <c:v>0.40314567732136547</c:v>
                </c:pt>
                <c:pt idx="156">
                  <c:v>0.40832114368152372</c:v>
                </c:pt>
                <c:pt idx="157">
                  <c:v>0.41426605709498465</c:v>
                </c:pt>
                <c:pt idx="158">
                  <c:v>0.4924663512486851</c:v>
                </c:pt>
                <c:pt idx="159">
                  <c:v>0.40757409658574012</c:v>
                </c:pt>
                <c:pt idx="160">
                  <c:v>0.40235443727687564</c:v>
                </c:pt>
                <c:pt idx="161">
                  <c:v>0.40187401361400066</c:v>
                </c:pt>
                <c:pt idx="162">
                  <c:v>0.49471656875333436</c:v>
                </c:pt>
                <c:pt idx="163">
                  <c:v>0.46660114933986951</c:v>
                </c:pt>
                <c:pt idx="164">
                  <c:v>0.48282028337959709</c:v>
                </c:pt>
                <c:pt idx="165">
                  <c:v>0.49160841990021709</c:v>
                </c:pt>
                <c:pt idx="166">
                  <c:v>0.4142076347954583</c:v>
                </c:pt>
                <c:pt idx="167">
                  <c:v>0.40255003084257834</c:v>
                </c:pt>
                <c:pt idx="168">
                  <c:v>0.44276427018964165</c:v>
                </c:pt>
                <c:pt idx="169">
                  <c:v>0.49496610561500465</c:v>
                </c:pt>
                <c:pt idx="170">
                  <c:v>0.42035325435771026</c:v>
                </c:pt>
                <c:pt idx="171">
                  <c:v>0.42596217138606746</c:v>
                </c:pt>
                <c:pt idx="172">
                  <c:v>0.48967756338133034</c:v>
                </c:pt>
                <c:pt idx="173">
                  <c:v>0.41361529986173295</c:v>
                </c:pt>
                <c:pt idx="174">
                  <c:v>0.48789929595682524</c:v>
                </c:pt>
                <c:pt idx="175">
                  <c:v>0.47656390852661246</c:v>
                </c:pt>
                <c:pt idx="176">
                  <c:v>0.47768249380776628</c:v>
                </c:pt>
                <c:pt idx="177">
                  <c:v>0.41897002990458682</c:v>
                </c:pt>
                <c:pt idx="178">
                  <c:v>0.49870130849675065</c:v>
                </c:pt>
                <c:pt idx="179">
                  <c:v>3.8683595488460773E-2</c:v>
                </c:pt>
                <c:pt idx="180">
                  <c:v>5.2484675037834813E-2</c:v>
                </c:pt>
                <c:pt idx="181">
                  <c:v>7.9083594156294762E-2</c:v>
                </c:pt>
                <c:pt idx="182">
                  <c:v>5.7272877616489318E-2</c:v>
                </c:pt>
              </c:numCache>
            </c:numRef>
          </c:val>
          <c:smooth val="0"/>
          <c:extLst xmlns:c15="http://schemas.microsoft.com/office/drawing/2012/chart">
            <c:ext xmlns:c16="http://schemas.microsoft.com/office/drawing/2014/chart" uri="{C3380CC4-5D6E-409C-BE32-E72D297353CC}">
              <c16:uniqueId val="{00000001-DD83-4A84-9B2A-B48D02DF11AD}"/>
            </c:ext>
          </c:extLst>
        </c:ser>
        <c:dLbls>
          <c:showLegendKey val="0"/>
          <c:showVal val="0"/>
          <c:showCatName val="0"/>
          <c:showSerName val="0"/>
          <c:showPercent val="0"/>
          <c:showBubbleSize val="0"/>
        </c:dLbls>
        <c:smooth val="0"/>
        <c:axId val="650690072"/>
        <c:axId val="650689680"/>
        <c:extLst/>
      </c:lineChart>
      <c:valAx>
        <c:axId val="650689680"/>
        <c:scaling>
          <c:orientation val="minMax"/>
          <c:max val="1"/>
          <c:min val="0"/>
        </c:scaling>
        <c:delete val="0"/>
        <c:axPos val="l"/>
        <c:numFmt formatCode="#,##0.0" sourceLinked="0"/>
        <c:majorTickMark val="none"/>
        <c:minorTickMark val="none"/>
        <c:tickLblPos val="nextTo"/>
        <c:spPr>
          <a:ln>
            <a:noFill/>
          </a:ln>
        </c:spPr>
        <c:txPr>
          <a:bodyPr/>
          <a:lstStyle/>
          <a:p>
            <a:pPr>
              <a:defRPr sz="1200">
                <a:solidFill>
                  <a:schemeClr val="tx1"/>
                </a:solidFill>
              </a:defRPr>
            </a:pPr>
            <a:endParaRPr lang="en-US"/>
          </a:p>
        </c:txPr>
        <c:crossAx val="650690072"/>
        <c:crosses val="autoZero"/>
        <c:crossBetween val="between"/>
        <c:majorUnit val="0.2"/>
      </c:valAx>
      <c:catAx>
        <c:axId val="650690072"/>
        <c:scaling>
          <c:orientation val="minMax"/>
        </c:scaling>
        <c:delete val="0"/>
        <c:axPos val="b"/>
        <c:numFmt formatCode="[$-409]mmm;@" sourceLinked="0"/>
        <c:majorTickMark val="none"/>
        <c:minorTickMark val="none"/>
        <c:tickLblPos val="nextTo"/>
        <c:spPr>
          <a:ln>
            <a:solidFill>
              <a:schemeClr val="bg1">
                <a:lumMod val="50000"/>
              </a:schemeClr>
            </a:solidFill>
          </a:ln>
        </c:spPr>
        <c:txPr>
          <a:bodyPr/>
          <a:lstStyle/>
          <a:p>
            <a:pPr>
              <a:defRPr sz="1100">
                <a:solidFill>
                  <a:schemeClr val="tx1"/>
                </a:solidFill>
              </a:defRPr>
            </a:pPr>
            <a:endParaRPr lang="en-US"/>
          </a:p>
        </c:txPr>
        <c:crossAx val="650689680"/>
        <c:crosses val="autoZero"/>
        <c:auto val="0"/>
        <c:lblAlgn val="ctr"/>
        <c:lblOffset val="100"/>
        <c:tickLblSkip val="13"/>
        <c:noMultiLvlLbl val="0"/>
      </c:catAx>
      <c:spPr>
        <a:noFill/>
        <a:ln w="25400">
          <a:noFill/>
        </a:ln>
      </c:spPr>
    </c:plotArea>
    <c:plotVisOnly val="1"/>
    <c:dispBlanksAs val="gap"/>
    <c:showDLblsOverMax val="0"/>
  </c:chart>
  <c:spPr>
    <a:ln>
      <a:noFill/>
    </a:ln>
  </c:spPr>
  <c:txPr>
    <a:bodyPr/>
    <a:lstStyle/>
    <a:p>
      <a:pPr>
        <a:defRPr sz="800">
          <a:solidFill>
            <a:schemeClr val="bg1"/>
          </a:solidFill>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952407600024982E-2"/>
          <c:y val="0.20776690558905875"/>
          <c:w val="0.88697486454959562"/>
          <c:h val="0.65253026976203599"/>
        </c:manualLayout>
      </c:layout>
      <c:lineChart>
        <c:grouping val="standard"/>
        <c:varyColors val="0"/>
        <c:ser>
          <c:idx val="0"/>
          <c:order val="0"/>
          <c:tx>
            <c:strRef>
              <c:f>Sheet1!$B$1</c:f>
              <c:strCache>
                <c:ptCount val="1"/>
                <c:pt idx="0">
                  <c:v>CH</c:v>
                </c:pt>
              </c:strCache>
            </c:strRef>
          </c:tx>
          <c:marker>
            <c:symbol val="none"/>
          </c:marker>
          <c:cat>
            <c:numRef>
              <c:f>Sheet1!$A$2:$A$84</c:f>
              <c:numCache>
                <c:formatCode>m/d/yyyy</c:formatCode>
                <c:ptCount val="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numCache>
            </c:numRef>
          </c:cat>
          <c:val>
            <c:numRef>
              <c:f>Sheet1!$B$2:$B$84</c:f>
            </c:numRef>
          </c:val>
          <c:smooth val="0"/>
          <c:extLst>
            <c:ext xmlns:c16="http://schemas.microsoft.com/office/drawing/2014/chart" uri="{C3380CC4-5D6E-409C-BE32-E72D297353CC}">
              <c16:uniqueId val="{00000000-5747-4F01-8662-7C6D51294A0B}"/>
            </c:ext>
          </c:extLst>
        </c:ser>
        <c:ser>
          <c:idx val="2"/>
          <c:order val="1"/>
          <c:tx>
            <c:strRef>
              <c:f>Sheet1!$C$1</c:f>
              <c:strCache>
                <c:ptCount val="1"/>
                <c:pt idx="0">
                  <c:v>MoM</c:v>
                </c:pt>
              </c:strCache>
            </c:strRef>
          </c:tx>
          <c:marker>
            <c:symbol val="none"/>
          </c:marker>
          <c:cat>
            <c:numRef>
              <c:f>Sheet1!$A$2:$A$84</c:f>
              <c:numCache>
                <c:formatCode>m/d/yyyy</c:formatCode>
                <c:ptCount val="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numCache>
            </c:numRef>
          </c:cat>
          <c:val>
            <c:numRef>
              <c:f>Sheet1!$C$2:$C$84</c:f>
              <c:numCache>
                <c:formatCode>General</c:formatCode>
                <c:ptCount val="83"/>
                <c:pt idx="0">
                  <c:v>1.0009999999999999</c:v>
                </c:pt>
                <c:pt idx="1">
                  <c:v>1.0009999999999999</c:v>
                </c:pt>
                <c:pt idx="2">
                  <c:v>1.0009999999999999</c:v>
                </c:pt>
                <c:pt idx="3">
                  <c:v>1</c:v>
                </c:pt>
                <c:pt idx="4">
                  <c:v>0.99900000000000011</c:v>
                </c:pt>
                <c:pt idx="5">
                  <c:v>1</c:v>
                </c:pt>
                <c:pt idx="6">
                  <c:v>0.998</c:v>
                </c:pt>
                <c:pt idx="7">
                  <c:v>0.996</c:v>
                </c:pt>
                <c:pt idx="8">
                  <c:v>1</c:v>
                </c:pt>
                <c:pt idx="9">
                  <c:v>1</c:v>
                </c:pt>
                <c:pt idx="10">
                  <c:v>0.998</c:v>
                </c:pt>
                <c:pt idx="11">
                  <c:v>0.997</c:v>
                </c:pt>
                <c:pt idx="12">
                  <c:v>0.998</c:v>
                </c:pt>
                <c:pt idx="13">
                  <c:v>0.99900000000000011</c:v>
                </c:pt>
                <c:pt idx="14">
                  <c:v>1.002</c:v>
                </c:pt>
                <c:pt idx="15">
                  <c:v>1.004</c:v>
                </c:pt>
                <c:pt idx="16">
                  <c:v>1</c:v>
                </c:pt>
                <c:pt idx="17">
                  <c:v>1</c:v>
                </c:pt>
                <c:pt idx="18">
                  <c:v>0.99900000000000011</c:v>
                </c:pt>
                <c:pt idx="19">
                  <c:v>0.996</c:v>
                </c:pt>
                <c:pt idx="20">
                  <c:v>0.997</c:v>
                </c:pt>
                <c:pt idx="21">
                  <c:v>1.0009999999999999</c:v>
                </c:pt>
                <c:pt idx="22">
                  <c:v>0.99900000000000011</c:v>
                </c:pt>
                <c:pt idx="23">
                  <c:v>0.998</c:v>
                </c:pt>
                <c:pt idx="24">
                  <c:v>0.995</c:v>
                </c:pt>
                <c:pt idx="25">
                  <c:v>0.99900000000000011</c:v>
                </c:pt>
                <c:pt idx="26">
                  <c:v>1.0009999999999999</c:v>
                </c:pt>
                <c:pt idx="27">
                  <c:v>1.0029999999999999</c:v>
                </c:pt>
                <c:pt idx="28">
                  <c:v>1.0009999999999999</c:v>
                </c:pt>
                <c:pt idx="29">
                  <c:v>1.002</c:v>
                </c:pt>
                <c:pt idx="30">
                  <c:v>0.997</c:v>
                </c:pt>
                <c:pt idx="31">
                  <c:v>0.998</c:v>
                </c:pt>
                <c:pt idx="32">
                  <c:v>1</c:v>
                </c:pt>
                <c:pt idx="33">
                  <c:v>1.0049999999999999</c:v>
                </c:pt>
                <c:pt idx="34">
                  <c:v>1.0009999999999999</c:v>
                </c:pt>
                <c:pt idx="35">
                  <c:v>1.0070000000000001</c:v>
                </c:pt>
                <c:pt idx="36">
                  <c:v>1.004</c:v>
                </c:pt>
                <c:pt idx="37">
                  <c:v>1.0029999999999999</c:v>
                </c:pt>
                <c:pt idx="38">
                  <c:v>0.99900000000000011</c:v>
                </c:pt>
                <c:pt idx="39">
                  <c:v>1.0029999999999999</c:v>
                </c:pt>
                <c:pt idx="40">
                  <c:v>1</c:v>
                </c:pt>
                <c:pt idx="41">
                  <c:v>0.998</c:v>
                </c:pt>
                <c:pt idx="42">
                  <c:v>0.998</c:v>
                </c:pt>
                <c:pt idx="43">
                  <c:v>0.99900000000000011</c:v>
                </c:pt>
                <c:pt idx="44">
                  <c:v>1.004</c:v>
                </c:pt>
                <c:pt idx="45">
                  <c:v>1.0049999999999999</c:v>
                </c:pt>
                <c:pt idx="46">
                  <c:v>1.0049999999999999</c:v>
                </c:pt>
                <c:pt idx="47">
                  <c:v>1.002</c:v>
                </c:pt>
                <c:pt idx="48">
                  <c:v>1.0029999999999999</c:v>
                </c:pt>
                <c:pt idx="49">
                  <c:v>0.998</c:v>
                </c:pt>
                <c:pt idx="50">
                  <c:v>0.99900000000000011</c:v>
                </c:pt>
                <c:pt idx="51">
                  <c:v>1.0049999999999999</c:v>
                </c:pt>
                <c:pt idx="52">
                  <c:v>1.002</c:v>
                </c:pt>
                <c:pt idx="53">
                  <c:v>1.0009999999999999</c:v>
                </c:pt>
                <c:pt idx="54">
                  <c:v>0.998</c:v>
                </c:pt>
                <c:pt idx="55">
                  <c:v>1</c:v>
                </c:pt>
                <c:pt idx="56">
                  <c:v>1.002</c:v>
                </c:pt>
                <c:pt idx="57">
                  <c:v>1.004</c:v>
                </c:pt>
                <c:pt idx="58">
                  <c:v>1</c:v>
                </c:pt>
                <c:pt idx="59">
                  <c:v>1</c:v>
                </c:pt>
                <c:pt idx="60">
                  <c:v>0.998</c:v>
                </c:pt>
                <c:pt idx="61">
                  <c:v>1.004</c:v>
                </c:pt>
                <c:pt idx="62">
                  <c:v>1.0029999999999999</c:v>
                </c:pt>
                <c:pt idx="63">
                  <c:v>1.0109999999999999</c:v>
                </c:pt>
                <c:pt idx="64">
                  <c:v>1.002</c:v>
                </c:pt>
                <c:pt idx="65">
                  <c:v>1.0029999999999999</c:v>
                </c:pt>
                <c:pt idx="66">
                  <c:v>1</c:v>
                </c:pt>
                <c:pt idx="67">
                  <c:v>1</c:v>
                </c:pt>
                <c:pt idx="68">
                  <c:v>1</c:v>
                </c:pt>
                <c:pt idx="69">
                  <c:v>1.002</c:v>
                </c:pt>
                <c:pt idx="70">
                  <c:v>1.0009999999999999</c:v>
                </c:pt>
                <c:pt idx="71">
                  <c:v>1.008</c:v>
                </c:pt>
                <c:pt idx="72">
                  <c:v>1.0090000000000001</c:v>
                </c:pt>
                <c:pt idx="73">
                  <c:v>1.0070000000000001</c:v>
                </c:pt>
                <c:pt idx="74">
                  <c:v>1.002</c:v>
                </c:pt>
                <c:pt idx="75">
                  <c:v>0.99900000000000011</c:v>
                </c:pt>
                <c:pt idx="76">
                  <c:v>0.998</c:v>
                </c:pt>
                <c:pt idx="77">
                  <c:v>1.006</c:v>
                </c:pt>
                <c:pt idx="78">
                  <c:v>0.998</c:v>
                </c:pt>
                <c:pt idx="79">
                  <c:v>0.99900000000000011</c:v>
                </c:pt>
                <c:pt idx="80">
                  <c:v>1.002</c:v>
                </c:pt>
                <c:pt idx="81">
                  <c:v>1.0009999999999999</c:v>
                </c:pt>
                <c:pt idx="82">
                  <c:v>1.0009999999999999</c:v>
                </c:pt>
              </c:numCache>
            </c:numRef>
          </c:val>
          <c:smooth val="0"/>
          <c:extLst xmlns:c15="http://schemas.microsoft.com/office/drawing/2012/chart">
            <c:ext xmlns:c16="http://schemas.microsoft.com/office/drawing/2014/chart" uri="{C3380CC4-5D6E-409C-BE32-E72D297353CC}">
              <c16:uniqueId val="{00000001-5747-4F01-8662-7C6D51294A0B}"/>
            </c:ext>
          </c:extLst>
        </c:ser>
        <c:ser>
          <c:idx val="1"/>
          <c:order val="2"/>
          <c:tx>
            <c:strRef>
              <c:f>Sheet1!$D$1</c:f>
              <c:strCache>
                <c:ptCount val="1"/>
                <c:pt idx="0">
                  <c:v>IDX</c:v>
                </c:pt>
              </c:strCache>
            </c:strRef>
          </c:tx>
          <c:spPr>
            <a:ln>
              <a:solidFill>
                <a:srgbClr val="E1005D"/>
              </a:solidFill>
            </a:ln>
          </c:spPr>
          <c:marker>
            <c:symbol val="none"/>
          </c:marker>
          <c:cat>
            <c:numRef>
              <c:f>Sheet1!$A$2:$A$84</c:f>
              <c:numCache>
                <c:formatCode>m/d/yyyy</c:formatCode>
                <c:ptCount val="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numCache>
            </c:numRef>
          </c:cat>
          <c:val>
            <c:numRef>
              <c:f>Sheet1!$D$2:$D$84</c:f>
              <c:numCache>
                <c:formatCode>General</c:formatCode>
                <c:ptCount val="83"/>
                <c:pt idx="0">
                  <c:v>1.0009999999999999</c:v>
                </c:pt>
                <c:pt idx="1">
                  <c:v>1.0020009999999997</c:v>
                </c:pt>
                <c:pt idx="2">
                  <c:v>1.0030030009999995</c:v>
                </c:pt>
                <c:pt idx="3">
                  <c:v>1.0030030009999995</c:v>
                </c:pt>
                <c:pt idx="4">
                  <c:v>1.0019999979989995</c:v>
                </c:pt>
                <c:pt idx="5">
                  <c:v>1.0019999979989995</c:v>
                </c:pt>
                <c:pt idx="6">
                  <c:v>0.99999599800300154</c:v>
                </c:pt>
                <c:pt idx="7">
                  <c:v>0.99599601401098958</c:v>
                </c:pt>
                <c:pt idx="8">
                  <c:v>0.99599601401098958</c:v>
                </c:pt>
                <c:pt idx="9">
                  <c:v>0.99599601401098958</c:v>
                </c:pt>
                <c:pt idx="10">
                  <c:v>0.99400402198296756</c:v>
                </c:pt>
                <c:pt idx="11">
                  <c:v>0.99102200991701861</c:v>
                </c:pt>
                <c:pt idx="12">
                  <c:v>0.98903996589718457</c:v>
                </c:pt>
                <c:pt idx="13">
                  <c:v>0.98805092593128752</c:v>
                </c:pt>
                <c:pt idx="14">
                  <c:v>0.9900270277831501</c:v>
                </c:pt>
                <c:pt idx="15">
                  <c:v>0.99398713589428267</c:v>
                </c:pt>
                <c:pt idx="16">
                  <c:v>0.99398713589428267</c:v>
                </c:pt>
                <c:pt idx="17">
                  <c:v>0.99398713589428267</c:v>
                </c:pt>
                <c:pt idx="18">
                  <c:v>0.99299314875838851</c:v>
                </c:pt>
                <c:pt idx="19">
                  <c:v>0.98902117616335494</c:v>
                </c:pt>
                <c:pt idx="20">
                  <c:v>0.98605411263486487</c:v>
                </c:pt>
                <c:pt idx="21">
                  <c:v>0.98704016674749961</c:v>
                </c:pt>
                <c:pt idx="22">
                  <c:v>0.98605312658075217</c:v>
                </c:pt>
                <c:pt idx="23">
                  <c:v>0.98408102032759071</c:v>
                </c:pt>
                <c:pt idx="24">
                  <c:v>0.97916061522595277</c:v>
                </c:pt>
                <c:pt idx="25">
                  <c:v>0.97818145461072692</c:v>
                </c:pt>
                <c:pt idx="26">
                  <c:v>0.97915963606533751</c:v>
                </c:pt>
                <c:pt idx="27">
                  <c:v>0.98209711497353347</c:v>
                </c:pt>
                <c:pt idx="28">
                  <c:v>0.9830792120885069</c:v>
                </c:pt>
                <c:pt idx="29">
                  <c:v>0.98504537051268393</c:v>
                </c:pt>
                <c:pt idx="30">
                  <c:v>0.98209023440114585</c:v>
                </c:pt>
                <c:pt idx="31">
                  <c:v>0.98012605393234353</c:v>
                </c:pt>
                <c:pt idx="32">
                  <c:v>0.98012605393234353</c:v>
                </c:pt>
                <c:pt idx="33">
                  <c:v>0.98502668420200512</c:v>
                </c:pt>
                <c:pt idx="34">
                  <c:v>0.98601171088620698</c:v>
                </c:pt>
                <c:pt idx="35">
                  <c:v>0.99291379286241055</c:v>
                </c:pt>
                <c:pt idx="36">
                  <c:v>0.99688544803386014</c:v>
                </c:pt>
                <c:pt idx="37">
                  <c:v>0.99987610437796159</c:v>
                </c:pt>
                <c:pt idx="38">
                  <c:v>0.99887622827358369</c:v>
                </c:pt>
                <c:pt idx="39">
                  <c:v>1.0018728569584043</c:v>
                </c:pt>
                <c:pt idx="40">
                  <c:v>1.0018728569584043</c:v>
                </c:pt>
                <c:pt idx="41">
                  <c:v>0.99986911124448752</c:v>
                </c:pt>
                <c:pt idx="42">
                  <c:v>0.99786937302199852</c:v>
                </c:pt>
                <c:pt idx="43">
                  <c:v>0.99687150364897659</c:v>
                </c:pt>
                <c:pt idx="44">
                  <c:v>1.0008589896635725</c:v>
                </c:pt>
                <c:pt idx="45">
                  <c:v>1.0058632846118902</c:v>
                </c:pt>
                <c:pt idx="46">
                  <c:v>1.0108926010349495</c:v>
                </c:pt>
                <c:pt idx="47">
                  <c:v>1.0129143862370193</c:v>
                </c:pt>
                <c:pt idx="48">
                  <c:v>1.0159531293957302</c:v>
                </c:pt>
                <c:pt idx="49">
                  <c:v>1.0139212231369388</c:v>
                </c:pt>
                <c:pt idx="50">
                  <c:v>1.012907301913802</c:v>
                </c:pt>
                <c:pt idx="51">
                  <c:v>1.0179718384233709</c:v>
                </c:pt>
                <c:pt idx="52">
                  <c:v>1.0200077821002176</c:v>
                </c:pt>
                <c:pt idx="53">
                  <c:v>1.0210277898823177</c:v>
                </c:pt>
                <c:pt idx="54">
                  <c:v>1.018985734302553</c:v>
                </c:pt>
                <c:pt idx="55">
                  <c:v>1.018985734302553</c:v>
                </c:pt>
                <c:pt idx="56">
                  <c:v>1.0210237057711582</c:v>
                </c:pt>
                <c:pt idx="57">
                  <c:v>1.0251078005942429</c:v>
                </c:pt>
                <c:pt idx="58">
                  <c:v>1.0251078005942429</c:v>
                </c:pt>
                <c:pt idx="59">
                  <c:v>1.0251078005942429</c:v>
                </c:pt>
                <c:pt idx="60">
                  <c:v>1.0230575849930543</c:v>
                </c:pt>
                <c:pt idx="61">
                  <c:v>1.0271498153330265</c:v>
                </c:pt>
                <c:pt idx="62">
                  <c:v>1.0302312647790255</c:v>
                </c:pt>
                <c:pt idx="63">
                  <c:v>1.0415638086915946</c:v>
                </c:pt>
                <c:pt idx="64">
                  <c:v>1.0436469363089778</c:v>
                </c:pt>
                <c:pt idx="65">
                  <c:v>1.0467778771179046</c:v>
                </c:pt>
                <c:pt idx="66">
                  <c:v>1.0467778771179046</c:v>
                </c:pt>
                <c:pt idx="67">
                  <c:v>1.0467778771179046</c:v>
                </c:pt>
                <c:pt idx="68">
                  <c:v>1.0467778771179046</c:v>
                </c:pt>
                <c:pt idx="69">
                  <c:v>1.0488714328721405</c:v>
                </c:pt>
                <c:pt idx="70">
                  <c:v>1.0499203043050125</c:v>
                </c:pt>
                <c:pt idx="71">
                  <c:v>1.0583196667394525</c:v>
                </c:pt>
                <c:pt idx="72">
                  <c:v>1.0678445437401078</c:v>
                </c:pt>
                <c:pt idx="73">
                  <c:v>1.0753194555462888</c:v>
                </c:pt>
                <c:pt idx="74">
                  <c:v>1.0774700944573814</c:v>
                </c:pt>
                <c:pt idx="75">
                  <c:v>1.076392624362924</c:v>
                </c:pt>
                <c:pt idx="76">
                  <c:v>1.0742398391141983</c:v>
                </c:pt>
                <c:pt idx="77">
                  <c:v>1.0806852781488834</c:v>
                </c:pt>
                <c:pt idx="78">
                  <c:v>1.0785239075925857</c:v>
                </c:pt>
                <c:pt idx="79">
                  <c:v>1.0774453836849931</c:v>
                </c:pt>
                <c:pt idx="80">
                  <c:v>1.0796002744523632</c:v>
                </c:pt>
                <c:pt idx="81">
                  <c:v>1.0806798747268154</c:v>
                </c:pt>
                <c:pt idx="82">
                  <c:v>1.0817605546015421</c:v>
                </c:pt>
              </c:numCache>
            </c:numRef>
          </c:val>
          <c:smooth val="0"/>
          <c:extLst>
            <c:ext xmlns:c16="http://schemas.microsoft.com/office/drawing/2014/chart" uri="{C3380CC4-5D6E-409C-BE32-E72D297353CC}">
              <c16:uniqueId val="{00000003-5747-4F01-8662-7C6D51294A0B}"/>
            </c:ext>
          </c:extLst>
        </c:ser>
        <c:ser>
          <c:idx val="3"/>
          <c:order val="3"/>
          <c:tx>
            <c:strRef>
              <c:f>Sheet1!$E$1</c:f>
              <c:strCache>
                <c:ptCount val="1"/>
                <c:pt idx="0">
                  <c:v>MA</c:v>
                </c:pt>
              </c:strCache>
            </c:strRef>
          </c:tx>
          <c:spPr>
            <a:ln>
              <a:solidFill>
                <a:srgbClr val="DADEE1">
                  <a:lumMod val="10000"/>
                </a:srgbClr>
              </a:solidFill>
            </a:ln>
          </c:spPr>
          <c:marker>
            <c:symbol val="none"/>
          </c:marker>
          <c:cat>
            <c:numRef>
              <c:f>Sheet1!$A$2:$A$84</c:f>
              <c:numCache>
                <c:formatCode>m/d/yyyy</c:formatCode>
                <c:ptCount val="83"/>
                <c:pt idx="0">
                  <c:v>42856</c:v>
                </c:pt>
                <c:pt idx="1">
                  <c:v>42863</c:v>
                </c:pt>
                <c:pt idx="2">
                  <c:v>42870</c:v>
                </c:pt>
                <c:pt idx="3">
                  <c:v>42877</c:v>
                </c:pt>
                <c:pt idx="4">
                  <c:v>42884</c:v>
                </c:pt>
                <c:pt idx="5">
                  <c:v>42891</c:v>
                </c:pt>
                <c:pt idx="6">
                  <c:v>42898</c:v>
                </c:pt>
                <c:pt idx="7">
                  <c:v>42905</c:v>
                </c:pt>
                <c:pt idx="8">
                  <c:v>42912</c:v>
                </c:pt>
                <c:pt idx="9">
                  <c:v>42919</c:v>
                </c:pt>
                <c:pt idx="10">
                  <c:v>42926</c:v>
                </c:pt>
                <c:pt idx="11">
                  <c:v>42933</c:v>
                </c:pt>
                <c:pt idx="12">
                  <c:v>42940</c:v>
                </c:pt>
                <c:pt idx="13">
                  <c:v>42947</c:v>
                </c:pt>
                <c:pt idx="14">
                  <c:v>42954</c:v>
                </c:pt>
                <c:pt idx="15">
                  <c:v>42961</c:v>
                </c:pt>
                <c:pt idx="16">
                  <c:v>42968</c:v>
                </c:pt>
                <c:pt idx="17">
                  <c:v>42975</c:v>
                </c:pt>
                <c:pt idx="18">
                  <c:v>42982</c:v>
                </c:pt>
                <c:pt idx="19">
                  <c:v>42989</c:v>
                </c:pt>
                <c:pt idx="20">
                  <c:v>42996</c:v>
                </c:pt>
                <c:pt idx="21">
                  <c:v>43003</c:v>
                </c:pt>
                <c:pt idx="22">
                  <c:v>43010</c:v>
                </c:pt>
                <c:pt idx="23">
                  <c:v>43017</c:v>
                </c:pt>
                <c:pt idx="24">
                  <c:v>43024</c:v>
                </c:pt>
                <c:pt idx="25">
                  <c:v>43031</c:v>
                </c:pt>
                <c:pt idx="26">
                  <c:v>43038</c:v>
                </c:pt>
                <c:pt idx="27">
                  <c:v>43045</c:v>
                </c:pt>
                <c:pt idx="28">
                  <c:v>43052</c:v>
                </c:pt>
                <c:pt idx="29">
                  <c:v>43059</c:v>
                </c:pt>
                <c:pt idx="30">
                  <c:v>43066</c:v>
                </c:pt>
                <c:pt idx="31">
                  <c:v>43073</c:v>
                </c:pt>
                <c:pt idx="32">
                  <c:v>43080</c:v>
                </c:pt>
                <c:pt idx="33">
                  <c:v>43087</c:v>
                </c:pt>
                <c:pt idx="34">
                  <c:v>43094</c:v>
                </c:pt>
                <c:pt idx="35">
                  <c:v>43101</c:v>
                </c:pt>
                <c:pt idx="36">
                  <c:v>43108</c:v>
                </c:pt>
                <c:pt idx="37">
                  <c:v>43115</c:v>
                </c:pt>
                <c:pt idx="38">
                  <c:v>43122</c:v>
                </c:pt>
                <c:pt idx="39">
                  <c:v>43129</c:v>
                </c:pt>
                <c:pt idx="40">
                  <c:v>43136</c:v>
                </c:pt>
                <c:pt idx="41">
                  <c:v>43143</c:v>
                </c:pt>
                <c:pt idx="42">
                  <c:v>43150</c:v>
                </c:pt>
                <c:pt idx="43">
                  <c:v>43157</c:v>
                </c:pt>
                <c:pt idx="44">
                  <c:v>43164</c:v>
                </c:pt>
                <c:pt idx="45">
                  <c:v>43171</c:v>
                </c:pt>
                <c:pt idx="46">
                  <c:v>43178</c:v>
                </c:pt>
                <c:pt idx="47">
                  <c:v>43185</c:v>
                </c:pt>
                <c:pt idx="48">
                  <c:v>43192</c:v>
                </c:pt>
                <c:pt idx="49">
                  <c:v>43199</c:v>
                </c:pt>
                <c:pt idx="50">
                  <c:v>43206</c:v>
                </c:pt>
                <c:pt idx="51">
                  <c:v>43213</c:v>
                </c:pt>
                <c:pt idx="52">
                  <c:v>43220</c:v>
                </c:pt>
                <c:pt idx="53">
                  <c:v>43227</c:v>
                </c:pt>
                <c:pt idx="54">
                  <c:v>43234</c:v>
                </c:pt>
                <c:pt idx="55">
                  <c:v>43241</c:v>
                </c:pt>
                <c:pt idx="56">
                  <c:v>43248</c:v>
                </c:pt>
                <c:pt idx="57">
                  <c:v>43255</c:v>
                </c:pt>
                <c:pt idx="58">
                  <c:v>43262</c:v>
                </c:pt>
                <c:pt idx="59">
                  <c:v>43269</c:v>
                </c:pt>
                <c:pt idx="60">
                  <c:v>43276</c:v>
                </c:pt>
                <c:pt idx="61">
                  <c:v>43283</c:v>
                </c:pt>
                <c:pt idx="62">
                  <c:v>43290</c:v>
                </c:pt>
                <c:pt idx="63">
                  <c:v>43297</c:v>
                </c:pt>
                <c:pt idx="64">
                  <c:v>43304</c:v>
                </c:pt>
                <c:pt idx="65">
                  <c:v>43311</c:v>
                </c:pt>
                <c:pt idx="66">
                  <c:v>43318</c:v>
                </c:pt>
                <c:pt idx="67">
                  <c:v>43325</c:v>
                </c:pt>
                <c:pt idx="68">
                  <c:v>43332</c:v>
                </c:pt>
                <c:pt idx="69">
                  <c:v>43339</c:v>
                </c:pt>
                <c:pt idx="70">
                  <c:v>43346</c:v>
                </c:pt>
                <c:pt idx="71">
                  <c:v>43353</c:v>
                </c:pt>
                <c:pt idx="72">
                  <c:v>43360</c:v>
                </c:pt>
                <c:pt idx="73">
                  <c:v>43367</c:v>
                </c:pt>
                <c:pt idx="74">
                  <c:v>43374</c:v>
                </c:pt>
                <c:pt idx="75">
                  <c:v>43381</c:v>
                </c:pt>
                <c:pt idx="76">
                  <c:v>43388</c:v>
                </c:pt>
                <c:pt idx="77">
                  <c:v>43395</c:v>
                </c:pt>
                <c:pt idx="78">
                  <c:v>43402</c:v>
                </c:pt>
                <c:pt idx="79">
                  <c:v>43409</c:v>
                </c:pt>
                <c:pt idx="80">
                  <c:v>43416</c:v>
                </c:pt>
                <c:pt idx="81">
                  <c:v>43423</c:v>
                </c:pt>
                <c:pt idx="82">
                  <c:v>43430</c:v>
                </c:pt>
              </c:numCache>
            </c:numRef>
          </c:cat>
          <c:val>
            <c:numRef>
              <c:f>Sheet1!$E$2:$E$84</c:f>
              <c:numCache>
                <c:formatCode>General</c:formatCode>
                <c:ptCount val="83"/>
                <c:pt idx="0">
                  <c:v>1.0009999999999999</c:v>
                </c:pt>
                <c:pt idx="1">
                  <c:v>1.0020009999999997</c:v>
                </c:pt>
                <c:pt idx="2">
                  <c:v>1.0021678329996664</c:v>
                </c:pt>
                <c:pt idx="3">
                  <c:v>1.0018575708572857</c:v>
                </c:pt>
                <c:pt idx="4">
                  <c:v>1.0011427157159984</c:v>
                </c:pt>
                <c:pt idx="5">
                  <c:v>1.0002848605747112</c:v>
                </c:pt>
                <c:pt idx="6">
                  <c:v>0.99928386243342415</c:v>
                </c:pt>
                <c:pt idx="7">
                  <c:v>0.99799829400241957</c:v>
                </c:pt>
                <c:pt idx="8">
                  <c:v>0.99643000999070797</c:v>
                </c:pt>
                <c:pt idx="9">
                  <c:v>0.99457857683330586</c:v>
                </c:pt>
                <c:pt idx="10">
                  <c:v>0.99287213796591811</c:v>
                </c:pt>
                <c:pt idx="11">
                  <c:v>0.99201942564765544</c:v>
                </c:pt>
                <c:pt idx="12">
                  <c:v>0.99173244305955444</c:v>
                </c:pt>
                <c:pt idx="13">
                  <c:v>0.99144546047145354</c:v>
                </c:pt>
                <c:pt idx="14">
                  <c:v>0.99144304817306994</c:v>
                </c:pt>
                <c:pt idx="15">
                  <c:v>0.99172463943612266</c:v>
                </c:pt>
                <c:pt idx="16">
                  <c:v>0.99172195518843276</c:v>
                </c:pt>
                <c:pt idx="17">
                  <c:v>0.99143669614608665</c:v>
                </c:pt>
                <c:pt idx="18">
                  <c:v>0.99101000171242237</c:v>
                </c:pt>
                <c:pt idx="19">
                  <c:v>0.98987657181048938</c:v>
                </c:pt>
                <c:pt idx="20">
                  <c:v>0.98846141244381902</c:v>
                </c:pt>
                <c:pt idx="21">
                  <c:v>0.98634333806262919</c:v>
                </c:pt>
                <c:pt idx="22">
                  <c:v>0.98422738175582036</c:v>
                </c:pt>
                <c:pt idx="23">
                  <c:v>0.98281859031324637</c:v>
                </c:pt>
                <c:pt idx="24">
                  <c:v>0.98225330493305607</c:v>
                </c:pt>
                <c:pt idx="25">
                  <c:v>0.98168745426748583</c:v>
                </c:pt>
                <c:pt idx="26">
                  <c:v>0.98154348911490463</c:v>
                </c:pt>
                <c:pt idx="27">
                  <c:v>0.98125909112541254</c:v>
                </c:pt>
                <c:pt idx="28">
                  <c:v>0.98139701094061116</c:v>
                </c:pt>
                <c:pt idx="29">
                  <c:v>0.98167481084369912</c:v>
                </c:pt>
                <c:pt idx="30">
                  <c:v>0.98251296057750881</c:v>
                </c:pt>
                <c:pt idx="31">
                  <c:v>0.98307218856503364</c:v>
                </c:pt>
                <c:pt idx="32">
                  <c:v>0.98447712867559134</c:v>
                </c:pt>
                <c:pt idx="33">
                  <c:v>0.98616856832147359</c:v>
                </c:pt>
                <c:pt idx="34">
                  <c:v>0.9887094068895903</c:v>
                </c:pt>
                <c:pt idx="35">
                  <c:v>0.99138800322405296</c:v>
                </c:pt>
                <c:pt idx="36">
                  <c:v>0.99449468937063312</c:v>
                </c:pt>
                <c:pt idx="37">
                  <c:v>0.99690128547869017</c:v>
                </c:pt>
                <c:pt idx="38">
                  <c:v>0.99888091410130175</c:v>
                </c:pt>
                <c:pt idx="39">
                  <c:v>0.99958885412410015</c:v>
                </c:pt>
                <c:pt idx="40">
                  <c:v>0.99958686206911662</c:v>
                </c:pt>
                <c:pt idx="41">
                  <c:v>0.9997272742527753</c:v>
                </c:pt>
                <c:pt idx="42">
                  <c:v>1.0007254251582478</c:v>
                </c:pt>
                <c:pt idx="43">
                  <c:v>1.0020139600263256</c:v>
                </c:pt>
                <c:pt idx="44">
                  <c:v>1.0035913213518419</c:v>
                </c:pt>
                <c:pt idx="45">
                  <c:v>1.0058890382305909</c:v>
                </c:pt>
                <c:pt idx="46">
                  <c:v>1.0081821596755824</c:v>
                </c:pt>
                <c:pt idx="47">
                  <c:v>1.010472987999129</c:v>
                </c:pt>
                <c:pt idx="48">
                  <c:v>1.0129176806791</c:v>
                </c:pt>
                <c:pt idx="49">
                  <c:v>1.0149383231774325</c:v>
                </c:pt>
                <c:pt idx="50">
                  <c:v>1.0163862072984853</c:v>
                </c:pt>
                <c:pt idx="51">
                  <c:v>1.0172535427364187</c:v>
                </c:pt>
                <c:pt idx="52">
                  <c:v>1.0176867720088218</c:v>
                </c:pt>
                <c:pt idx="53">
                  <c:v>1.0187014123851388</c:v>
                </c:pt>
                <c:pt idx="54">
                  <c:v>1.020444340768059</c:v>
                </c:pt>
                <c:pt idx="55">
                  <c:v>1.0214637639353263</c:v>
                </c:pt>
                <c:pt idx="56">
                  <c:v>1.0221923380059015</c:v>
                </c:pt>
                <c:pt idx="57">
                  <c:v>1.0224823087360067</c:v>
                </c:pt>
                <c:pt idx="58">
                  <c:v>1.0236486060260743</c:v>
                </c:pt>
                <c:pt idx="59">
                  <c:v>1.0252551103798562</c:v>
                </c:pt>
                <c:pt idx="60">
                  <c:v>1.0281894107970613</c:v>
                </c:pt>
                <c:pt idx="61">
                  <c:v>1.0308378587563092</c:v>
                </c:pt>
                <c:pt idx="62">
                  <c:v>1.0339335839739754</c:v>
                </c:pt>
                <c:pt idx="63">
                  <c:v>1.0370293091916412</c:v>
                </c:pt>
                <c:pt idx="64">
                  <c:v>1.040417922352334</c:v>
                </c:pt>
                <c:pt idx="65">
                  <c:v>1.0432219311787452</c:v>
                </c:pt>
                <c:pt idx="66">
                  <c:v>1.0458848123349043</c:v>
                </c:pt>
                <c:pt idx="67">
                  <c:v>1.0470785974225356</c:v>
                </c:pt>
                <c:pt idx="68">
                  <c:v>1.0491747017697464</c:v>
                </c:pt>
                <c:pt idx="69">
                  <c:v>1.0521842255729184</c:v>
                </c:pt>
                <c:pt idx="70">
                  <c:v>1.0562615939198301</c:v>
                </c:pt>
                <c:pt idx="71">
                  <c:v>1.0606461963968983</c:v>
                </c:pt>
                <c:pt idx="72">
                  <c:v>1.0648768745747583</c:v>
                </c:pt>
                <c:pt idx="73">
                  <c:v>1.068500932609338</c:v>
                </c:pt>
                <c:pt idx="74">
                  <c:v>1.072895928872748</c:v>
                </c:pt>
                <c:pt idx="75">
                  <c:v>1.075782248994624</c:v>
                </c:pt>
                <c:pt idx="76">
                  <c:v>1.0771537975581793</c:v>
                </c:pt>
                <c:pt idx="77">
                  <c:v>1.0777653431161898</c:v>
                </c:pt>
                <c:pt idx="78">
                  <c:v>1.0782238831546804</c:v>
                </c:pt>
                <c:pt idx="79">
                  <c:v>1.0789907303316257</c:v>
                </c:pt>
                <c:pt idx="80">
                  <c:v>1.0797825455345305</c:v>
                </c:pt>
                <c:pt idx="81">
                  <c:v>1.0796019990116599</c:v>
                </c:pt>
                <c:pt idx="82">
                  <c:v>1.0798715218664285</c:v>
                </c:pt>
              </c:numCache>
            </c:numRef>
          </c:val>
          <c:smooth val="0"/>
          <c:extLst>
            <c:ext xmlns:c16="http://schemas.microsoft.com/office/drawing/2014/chart" uri="{C3380CC4-5D6E-409C-BE32-E72D297353CC}">
              <c16:uniqueId val="{00000004-5747-4F01-8662-7C6D51294A0B}"/>
            </c:ext>
          </c:extLst>
        </c:ser>
        <c:dLbls>
          <c:showLegendKey val="0"/>
          <c:showVal val="0"/>
          <c:showCatName val="0"/>
          <c:showSerName val="0"/>
          <c:showPercent val="0"/>
          <c:showBubbleSize val="0"/>
        </c:dLbls>
        <c:smooth val="0"/>
        <c:axId val="650690072"/>
        <c:axId val="650689680"/>
        <c:extLst/>
      </c:lineChart>
      <c:valAx>
        <c:axId val="650689680"/>
        <c:scaling>
          <c:orientation val="minMax"/>
          <c:max val="1.1000000000000001"/>
          <c:min val="0.9"/>
        </c:scaling>
        <c:delete val="0"/>
        <c:axPos val="l"/>
        <c:numFmt formatCode="#,##0.00" sourceLinked="0"/>
        <c:majorTickMark val="none"/>
        <c:minorTickMark val="none"/>
        <c:tickLblPos val="nextTo"/>
        <c:spPr>
          <a:ln>
            <a:noFill/>
          </a:ln>
        </c:spPr>
        <c:txPr>
          <a:bodyPr/>
          <a:lstStyle/>
          <a:p>
            <a:pPr>
              <a:defRPr sz="1200">
                <a:solidFill>
                  <a:schemeClr val="tx1"/>
                </a:solidFill>
              </a:defRPr>
            </a:pPr>
            <a:endParaRPr lang="en-US"/>
          </a:p>
        </c:txPr>
        <c:crossAx val="650690072"/>
        <c:crosses val="autoZero"/>
        <c:crossBetween val="between"/>
        <c:majorUnit val="5.000000000000001E-2"/>
      </c:valAx>
      <c:catAx>
        <c:axId val="650690072"/>
        <c:scaling>
          <c:orientation val="minMax"/>
        </c:scaling>
        <c:delete val="0"/>
        <c:axPos val="b"/>
        <c:numFmt formatCode="[$-409]mmm;@" sourceLinked="0"/>
        <c:majorTickMark val="out"/>
        <c:minorTickMark val="none"/>
        <c:tickLblPos val="nextTo"/>
        <c:spPr>
          <a:ln>
            <a:solidFill>
              <a:schemeClr val="bg1">
                <a:lumMod val="50000"/>
              </a:schemeClr>
            </a:solidFill>
          </a:ln>
        </c:spPr>
        <c:txPr>
          <a:bodyPr/>
          <a:lstStyle/>
          <a:p>
            <a:pPr>
              <a:defRPr sz="1100">
                <a:solidFill>
                  <a:schemeClr val="bg1"/>
                </a:solidFill>
              </a:defRPr>
            </a:pPr>
            <a:endParaRPr lang="en-US"/>
          </a:p>
        </c:txPr>
        <c:crossAx val="650689680"/>
        <c:crossesAt val="1"/>
        <c:auto val="0"/>
        <c:lblAlgn val="ctr"/>
        <c:lblOffset val="100"/>
        <c:tickLblSkip val="13"/>
        <c:noMultiLvlLbl val="0"/>
      </c:catAx>
      <c:spPr>
        <a:noFill/>
        <a:ln w="25400">
          <a:noFill/>
        </a:ln>
      </c:spPr>
    </c:plotArea>
    <c:plotVisOnly val="1"/>
    <c:dispBlanksAs val="gap"/>
    <c:showDLblsOverMax val="0"/>
  </c:chart>
  <c:spPr>
    <a:ln>
      <a:noFill/>
    </a:ln>
  </c:spPr>
  <c:txPr>
    <a:bodyPr/>
    <a:lstStyle/>
    <a:p>
      <a:pPr>
        <a:defRPr sz="800">
          <a:solidFill>
            <a:schemeClr val="bg1"/>
          </a:solidFill>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2"/>
          <c:order val="1"/>
          <c:tx>
            <c:strRef>
              <c:f>Sheet1!$D$1</c:f>
              <c:strCache>
                <c:ptCount val="1"/>
                <c:pt idx="0">
                  <c:v>Calendar Effects</c:v>
                </c:pt>
              </c:strCache>
            </c:strRef>
          </c:tx>
          <c:spPr>
            <a:solidFill>
              <a:srgbClr val="1A95F9"/>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Sheet1!$D$2:$D$175</c:f>
              <c:numCache>
                <c:formatCode>General</c:formatCode>
                <c:ptCount val="17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223.0668</c:v>
                </c:pt>
                <c:pt idx="66">
                  <c:v>161.8357</c:v>
                </c:pt>
                <c:pt idx="67">
                  <c:v>139.7303</c:v>
                </c:pt>
                <c:pt idx="68">
                  <c:v>158.06399999999999</c:v>
                </c:pt>
                <c:pt idx="69">
                  <c:v>0</c:v>
                </c:pt>
                <c:pt idx="70">
                  <c:v>105.54949999999999</c:v>
                </c:pt>
                <c:pt idx="71">
                  <c:v>132.7517</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190.21340000000001</c:v>
                </c:pt>
                <c:pt idx="110">
                  <c:v>196.49109999999999</c:v>
                </c:pt>
                <c:pt idx="111">
                  <c:v>191.30019999999999</c:v>
                </c:pt>
                <c:pt idx="112">
                  <c:v>226.5197</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numCache>
            </c:numRef>
          </c:val>
          <c:extLst xmlns:c15="http://schemas.microsoft.com/office/drawing/2012/chart">
            <c:ext xmlns:c16="http://schemas.microsoft.com/office/drawing/2014/chart" uri="{C3380CC4-5D6E-409C-BE32-E72D297353CC}">
              <c16:uniqueId val="{00000000-867A-413F-A767-7D11A58345EB}"/>
            </c:ext>
          </c:extLst>
        </c:ser>
        <c:ser>
          <c:idx val="4"/>
          <c:order val="2"/>
          <c:tx>
            <c:strRef>
              <c:f>Sheet1!$E$1</c:f>
              <c:strCache>
                <c:ptCount val="1"/>
                <c:pt idx="0">
                  <c:v>Kolumna1</c:v>
                </c:pt>
              </c:strCache>
            </c:strRef>
          </c:tx>
          <c:spPr>
            <a:solidFill>
              <a:schemeClr val="accent4">
                <a:lumMod val="60000"/>
                <a:lumOff val="40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Sheet1!$E$2:$E$175</c:f>
              <c:numCache>
                <c:formatCode>General</c:formatCode>
                <c:ptCount val="174"/>
              </c:numCache>
            </c:numRef>
          </c:val>
          <c:extLst xmlns:c15="http://schemas.microsoft.com/office/drawing/2012/chart">
            <c:ext xmlns:c16="http://schemas.microsoft.com/office/drawing/2014/chart" uri="{C3380CC4-5D6E-409C-BE32-E72D297353CC}">
              <c16:uniqueId val="{00000001-867A-413F-A767-7D11A58345EB}"/>
            </c:ext>
          </c:extLst>
        </c:ser>
        <c:ser>
          <c:idx val="1"/>
          <c:order val="3"/>
          <c:tx>
            <c:strRef>
              <c:f>Sheet1!$F$1</c:f>
              <c:strCache>
                <c:ptCount val="1"/>
                <c:pt idx="0">
                  <c:v>Kolumna2</c:v>
                </c:pt>
              </c:strCache>
            </c:strRef>
          </c:tx>
          <c:spPr>
            <a:solidFill>
              <a:schemeClr val="accent6">
                <a:lumMod val="25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Sheet1!$F$2:$F$175</c:f>
              <c:numCache>
                <c:formatCode>General</c:formatCode>
                <c:ptCount val="174"/>
              </c:numCache>
            </c:numRef>
          </c:val>
          <c:extLst xmlns:c15="http://schemas.microsoft.com/office/drawing/2012/chart">
            <c:ext xmlns:c16="http://schemas.microsoft.com/office/drawing/2014/chart" uri="{C3380CC4-5D6E-409C-BE32-E72D297353CC}">
              <c16:uniqueId val="{00000002-867A-413F-A767-7D11A58345EB}"/>
            </c:ext>
          </c:extLst>
        </c:ser>
        <c:ser>
          <c:idx val="11"/>
          <c:order val="4"/>
          <c:tx>
            <c:strRef>
              <c:f>Sheet1!$G$1</c:f>
              <c:strCache>
                <c:ptCount val="1"/>
                <c:pt idx="0">
                  <c:v>Kolumna3</c:v>
                </c:pt>
              </c:strCache>
            </c:strRef>
          </c:tx>
          <c:spPr>
            <a:solidFill>
              <a:schemeClr val="accent6">
                <a:lumMod val="75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Sheet1!$G$2:$G$175</c:f>
              <c:numCache>
                <c:formatCode>General</c:formatCode>
                <c:ptCount val="174"/>
              </c:numCache>
            </c:numRef>
          </c:val>
          <c:extLst xmlns:c15="http://schemas.microsoft.com/office/drawing/2012/chart">
            <c:ext xmlns:c16="http://schemas.microsoft.com/office/drawing/2014/chart" uri="{C3380CC4-5D6E-409C-BE32-E72D297353CC}">
              <c16:uniqueId val="{00000003-867A-413F-A767-7D11A58345EB}"/>
            </c:ext>
          </c:extLst>
        </c:ser>
        <c:ser>
          <c:idx val="14"/>
          <c:order val="5"/>
          <c:tx>
            <c:strRef>
              <c:f>Sheet1!$H$1</c:f>
              <c:strCache>
                <c:ptCount val="1"/>
                <c:pt idx="0">
                  <c:v>Kolumna4</c:v>
                </c:pt>
              </c:strCache>
            </c:strRef>
          </c:tx>
          <c:spPr>
            <a:solidFill>
              <a:schemeClr val="accent6"/>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Sheet1!$H$2:$H$175</c:f>
              <c:numCache>
                <c:formatCode>General</c:formatCode>
                <c:ptCount val="174"/>
              </c:numCache>
            </c:numRef>
          </c:val>
          <c:extLst>
            <c:ext xmlns:c16="http://schemas.microsoft.com/office/drawing/2014/chart" uri="{C3380CC4-5D6E-409C-BE32-E72D297353CC}">
              <c16:uniqueId val="{00000004-867A-413F-A767-7D11A58345EB}"/>
            </c:ext>
          </c:extLst>
        </c:ser>
        <c:ser>
          <c:idx val="9"/>
          <c:order val="6"/>
          <c:tx>
            <c:strRef>
              <c:f>Sheet1!$I$1</c:f>
              <c:strCache>
                <c:ptCount val="1"/>
                <c:pt idx="0">
                  <c:v>Kolumna5</c:v>
                </c:pt>
              </c:strCache>
            </c:strRef>
          </c:tx>
          <c:spPr>
            <a:solidFill>
              <a:schemeClr val="accent1">
                <a:lumMod val="75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Sheet1!$I$2:$I$175</c:f>
              <c:numCache>
                <c:formatCode>General</c:formatCode>
                <c:ptCount val="174"/>
              </c:numCache>
            </c:numRef>
          </c:val>
          <c:extLst xmlns:c15="http://schemas.microsoft.com/office/drawing/2012/chart">
            <c:ext xmlns:c16="http://schemas.microsoft.com/office/drawing/2014/chart" uri="{C3380CC4-5D6E-409C-BE32-E72D297353CC}">
              <c16:uniqueId val="{00000005-867A-413F-A767-7D11A58345EB}"/>
            </c:ext>
          </c:extLst>
        </c:ser>
        <c:ser>
          <c:idx val="12"/>
          <c:order val="7"/>
          <c:tx>
            <c:strRef>
              <c:f>Sheet1!$J$1</c:f>
              <c:strCache>
                <c:ptCount val="1"/>
                <c:pt idx="0">
                  <c:v>Kolumna6</c:v>
                </c:pt>
              </c:strCache>
            </c:strRef>
          </c:tx>
          <c:spPr>
            <a:solidFill>
              <a:schemeClr val="accent1">
                <a:lumMod val="60000"/>
                <a:lumOff val="40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Sheet1!$J$2:$J$175</c:f>
              <c:numCache>
                <c:formatCode>General</c:formatCode>
                <c:ptCount val="174"/>
              </c:numCache>
            </c:numRef>
          </c:val>
          <c:extLst xmlns:c15="http://schemas.microsoft.com/office/drawing/2012/chart">
            <c:ext xmlns:c16="http://schemas.microsoft.com/office/drawing/2014/chart" uri="{C3380CC4-5D6E-409C-BE32-E72D297353CC}">
              <c16:uniqueId val="{00000006-867A-413F-A767-7D11A58345EB}"/>
            </c:ext>
          </c:extLst>
        </c:ser>
        <c:ser>
          <c:idx val="7"/>
          <c:order val="8"/>
          <c:tx>
            <c:strRef>
              <c:f>Sheet1!$K$1</c:f>
              <c:strCache>
                <c:ptCount val="1"/>
                <c:pt idx="0">
                  <c:v>Kolumna7</c:v>
                </c:pt>
              </c:strCache>
            </c:strRef>
          </c:tx>
          <c:spPr>
            <a:solidFill>
              <a:schemeClr val="tx1">
                <a:lumMod val="75000"/>
                <a:lumOff val="25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Sheet1!$K$2:$K$175</c:f>
              <c:numCache>
                <c:formatCode>General</c:formatCode>
                <c:ptCount val="174"/>
              </c:numCache>
            </c:numRef>
          </c:val>
          <c:extLst xmlns:c15="http://schemas.microsoft.com/office/drawing/2012/chart">
            <c:ext xmlns:c16="http://schemas.microsoft.com/office/drawing/2014/chart" uri="{C3380CC4-5D6E-409C-BE32-E72D297353CC}">
              <c16:uniqueId val="{00000007-867A-413F-A767-7D11A58345EB}"/>
            </c:ext>
          </c:extLst>
        </c:ser>
        <c:ser>
          <c:idx val="5"/>
          <c:order val="9"/>
          <c:tx>
            <c:strRef>
              <c:f>Sheet1!$L$1</c:f>
              <c:strCache>
                <c:ptCount val="1"/>
                <c:pt idx="0">
                  <c:v>Kolumna8</c:v>
                </c:pt>
              </c:strCache>
            </c:strRef>
          </c:tx>
          <c:spPr>
            <a:solidFill>
              <a:schemeClr val="tx1">
                <a:lumMod val="50000"/>
                <a:lumOff val="50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Sheet1!$L$2:$L$175</c:f>
              <c:numCache>
                <c:formatCode>General</c:formatCode>
                <c:ptCount val="174"/>
              </c:numCache>
            </c:numRef>
          </c:val>
          <c:extLst xmlns:c15="http://schemas.microsoft.com/office/drawing/2012/chart">
            <c:ext xmlns:c16="http://schemas.microsoft.com/office/drawing/2014/chart" uri="{C3380CC4-5D6E-409C-BE32-E72D297353CC}">
              <c16:uniqueId val="{00000008-867A-413F-A767-7D11A58345EB}"/>
            </c:ext>
          </c:extLst>
        </c:ser>
        <c:ser>
          <c:idx val="3"/>
          <c:order val="10"/>
          <c:tx>
            <c:strRef>
              <c:f>Sheet1!$M$1</c:f>
              <c:strCache>
                <c:ptCount val="1"/>
                <c:pt idx="0">
                  <c:v>Kolumna9</c:v>
                </c:pt>
              </c:strCache>
            </c:strRef>
          </c:tx>
          <c:spPr>
            <a:solidFill>
              <a:schemeClr val="accent4">
                <a:lumMod val="40000"/>
                <a:lumOff val="60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Sheet1!$M$2:$M$175</c:f>
              <c:numCache>
                <c:formatCode>General</c:formatCode>
                <c:ptCount val="174"/>
              </c:numCache>
            </c:numRef>
          </c:val>
          <c:extLst xmlns:c15="http://schemas.microsoft.com/office/drawing/2012/chart">
            <c:ext xmlns:c16="http://schemas.microsoft.com/office/drawing/2014/chart" uri="{C3380CC4-5D6E-409C-BE32-E72D297353CC}">
              <c16:uniqueId val="{00000009-867A-413F-A767-7D11A58345EB}"/>
            </c:ext>
          </c:extLst>
        </c:ser>
        <c:ser>
          <c:idx val="8"/>
          <c:order val="12"/>
          <c:tx>
            <c:strRef>
              <c:f>Sheet1!$O$1</c:f>
              <c:strCache>
                <c:ptCount val="1"/>
                <c:pt idx="0">
                  <c:v>Kolumna11</c:v>
                </c:pt>
              </c:strCache>
            </c:strRef>
          </c:tx>
          <c:spPr>
            <a:solidFill>
              <a:schemeClr val="accent4">
                <a:lumMod val="60000"/>
                <a:lumOff val="40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Sheet1!$O$2:$O$175</c:f>
              <c:numCache>
                <c:formatCode>General</c:formatCode>
                <c:ptCount val="174"/>
              </c:numCache>
            </c:numRef>
          </c:val>
          <c:extLst xmlns:c15="http://schemas.microsoft.com/office/drawing/2012/chart">
            <c:ext xmlns:c16="http://schemas.microsoft.com/office/drawing/2014/chart" uri="{C3380CC4-5D6E-409C-BE32-E72D297353CC}">
              <c16:uniqueId val="{0000000A-867A-413F-A767-7D11A58345EB}"/>
            </c:ext>
          </c:extLst>
        </c:ser>
        <c:ser>
          <c:idx val="15"/>
          <c:order val="13"/>
          <c:tx>
            <c:strRef>
              <c:f>Sheet1!$P$1</c:f>
              <c:strCache>
                <c:ptCount val="1"/>
                <c:pt idx="0">
                  <c:v>Kolumna12</c:v>
                </c:pt>
              </c:strCache>
            </c:strRef>
          </c:tx>
          <c:spPr>
            <a:solidFill>
              <a:schemeClr val="accent6"/>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Sheet1!$P$2:$P$175</c:f>
              <c:numCache>
                <c:formatCode>General</c:formatCode>
                <c:ptCount val="174"/>
              </c:numCache>
            </c:numRef>
          </c:val>
          <c:extLst>
            <c:ext xmlns:c16="http://schemas.microsoft.com/office/drawing/2014/chart" uri="{C3380CC4-5D6E-409C-BE32-E72D297353CC}">
              <c16:uniqueId val="{0000000B-867A-413F-A767-7D11A58345EB}"/>
            </c:ext>
          </c:extLst>
        </c:ser>
        <c:ser>
          <c:idx val="10"/>
          <c:order val="14"/>
          <c:tx>
            <c:strRef>
              <c:f>Sheet1!$Q$1</c:f>
              <c:strCache>
                <c:ptCount val="1"/>
                <c:pt idx="0">
                  <c:v>Kolumna13</c:v>
                </c:pt>
              </c:strCache>
            </c:strRef>
          </c:tx>
          <c:spPr>
            <a:solidFill>
              <a:schemeClr val="accent1">
                <a:lumMod val="20000"/>
                <a:lumOff val="80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Sheet1!$Q$2:$Q$175</c:f>
              <c:numCache>
                <c:formatCode>General</c:formatCode>
                <c:ptCount val="174"/>
              </c:numCache>
            </c:numRef>
          </c:val>
          <c:extLst xmlns:c15="http://schemas.microsoft.com/office/drawing/2012/chart">
            <c:ext xmlns:c16="http://schemas.microsoft.com/office/drawing/2014/chart" uri="{C3380CC4-5D6E-409C-BE32-E72D297353CC}">
              <c16:uniqueId val="{0000000C-867A-413F-A767-7D11A58345EB}"/>
            </c:ext>
          </c:extLst>
        </c:ser>
        <c:ser>
          <c:idx val="16"/>
          <c:order val="15"/>
          <c:tx>
            <c:strRef>
              <c:f>Sheet1!$R$1</c:f>
              <c:strCache>
                <c:ptCount val="1"/>
                <c:pt idx="0">
                  <c:v>Kolumna14</c:v>
                </c:pt>
              </c:strCache>
            </c:strRef>
          </c:tx>
          <c:spPr>
            <a:solidFill>
              <a:schemeClr val="tx1">
                <a:lumMod val="25000"/>
                <a:lumOff val="75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Sheet1!$R$2:$R$175</c:f>
              <c:numCache>
                <c:formatCode>General</c:formatCode>
                <c:ptCount val="174"/>
              </c:numCache>
            </c:numRef>
          </c:val>
          <c:extLst>
            <c:ext xmlns:c16="http://schemas.microsoft.com/office/drawing/2014/chart" uri="{C3380CC4-5D6E-409C-BE32-E72D297353CC}">
              <c16:uniqueId val="{0000000D-867A-413F-A767-7D11A58345EB}"/>
            </c:ext>
          </c:extLst>
        </c:ser>
        <c:ser>
          <c:idx val="17"/>
          <c:order val="16"/>
          <c:tx>
            <c:strRef>
              <c:f>Sheet1!$S$1</c:f>
              <c:strCache>
                <c:ptCount val="1"/>
                <c:pt idx="0">
                  <c:v>Kolumna15</c:v>
                </c:pt>
              </c:strCache>
            </c:strRef>
          </c:tx>
          <c:spPr>
            <a:solidFill>
              <a:schemeClr val="accent3">
                <a:lumMod val="10000"/>
              </a:schemeClr>
            </a:solidFill>
            <a:ln>
              <a:noFill/>
            </a:ln>
            <a:effectLst/>
          </c:spPr>
          <c:invertIfNegative val="0"/>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Sheet1!$S$2:$S$175</c:f>
              <c:numCache>
                <c:formatCode>General</c:formatCode>
                <c:ptCount val="174"/>
              </c:numCache>
            </c:numRef>
          </c:val>
          <c:extLst>
            <c:ext xmlns:c16="http://schemas.microsoft.com/office/drawing/2014/chart" uri="{C3380CC4-5D6E-409C-BE32-E72D297353CC}">
              <c16:uniqueId val="{0000000E-867A-413F-A767-7D11A58345EB}"/>
            </c:ext>
          </c:extLst>
        </c:ser>
        <c:dLbls>
          <c:showLegendKey val="0"/>
          <c:showVal val="0"/>
          <c:showCatName val="0"/>
          <c:showSerName val="0"/>
          <c:showPercent val="0"/>
          <c:showBubbleSize val="0"/>
        </c:dLbls>
        <c:gapWidth val="0"/>
        <c:overlap val="100"/>
        <c:axId val="743403344"/>
        <c:axId val="743403672"/>
        <c:extLst>
          <c:ext xmlns:c15="http://schemas.microsoft.com/office/drawing/2012/chart" uri="{02D57815-91ED-43cb-92C2-25804820EDAC}">
            <c15:filteredBarSeries>
              <c15:ser>
                <c:idx val="13"/>
                <c:order val="0"/>
                <c:tx>
                  <c:strRef>
                    <c:extLst>
                      <c:ext uri="{02D57815-91ED-43cb-92C2-25804820EDAC}">
                        <c15:formulaRef>
                          <c15:sqref>Sheet1!$C$1</c15:sqref>
                        </c15:formulaRef>
                      </c:ext>
                    </c:extLst>
                    <c:strCache>
                      <c:ptCount val="1"/>
                      <c:pt idx="0">
                        <c:v>Date</c:v>
                      </c:pt>
                    </c:strCache>
                  </c:strRef>
                </c:tx>
                <c:spPr>
                  <a:solidFill>
                    <a:schemeClr val="accent4">
                      <a:lumMod val="50000"/>
                    </a:schemeClr>
                  </a:solidFill>
                  <a:ln>
                    <a:noFill/>
                  </a:ln>
                  <a:effectLst/>
                </c:spPr>
                <c:invertIfNegative val="0"/>
                <c:cat>
                  <c:multiLvlStrRef>
                    <c:extLst>
                      <c:ext uri="{02D57815-91ED-43cb-92C2-25804820EDAC}">
                        <c15:formulaRef>
                          <c15:sqref>Sheet1!$A$2:$B$175</c15:sqref>
                        </c15:formulaRef>
                      </c:ext>
                    </c:extLst>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extLst>
                      <c:ext uri="{02D57815-91ED-43cb-92C2-25804820EDAC}">
                        <c15:formulaRef>
                          <c15:sqref>Sheet1!$C$2:$C$175</c15:sqref>
                        </c15:formulaRef>
                      </c:ext>
                    </c:extLst>
                    <c:numCache>
                      <c:formatCode>General</c:formatCode>
                      <c:ptCount val="174"/>
                      <c:pt idx="52" formatCode="m/d/yyyy">
                        <c:v>43465</c:v>
                      </c:pt>
                      <c:pt idx="53" formatCode="m/d/yyyy">
                        <c:v>43472</c:v>
                      </c:pt>
                      <c:pt idx="54" formatCode="m/d/yyyy">
                        <c:v>43479</c:v>
                      </c:pt>
                      <c:pt idx="55" formatCode="m/d/yyyy">
                        <c:v>43486</c:v>
                      </c:pt>
                      <c:pt idx="56" formatCode="m/d/yyyy">
                        <c:v>43493</c:v>
                      </c:pt>
                      <c:pt idx="57" formatCode="m/d/yyyy">
                        <c:v>43500</c:v>
                      </c:pt>
                      <c:pt idx="58" formatCode="m/d/yyyy">
                        <c:v>43507</c:v>
                      </c:pt>
                      <c:pt idx="59" formatCode="m/d/yyyy">
                        <c:v>43514</c:v>
                      </c:pt>
                      <c:pt idx="60" formatCode="m/d/yyyy">
                        <c:v>43521</c:v>
                      </c:pt>
                      <c:pt idx="61" formatCode="m/d/yyyy">
                        <c:v>43528</c:v>
                      </c:pt>
                      <c:pt idx="62" formatCode="m/d/yyyy">
                        <c:v>43535</c:v>
                      </c:pt>
                      <c:pt idx="63" formatCode="m/d/yyyy">
                        <c:v>43542</c:v>
                      </c:pt>
                      <c:pt idx="64" formatCode="m/d/yyyy">
                        <c:v>43549</c:v>
                      </c:pt>
                      <c:pt idx="65" formatCode="m/d/yyyy">
                        <c:v>43556</c:v>
                      </c:pt>
                      <c:pt idx="66" formatCode="m/d/yyyy">
                        <c:v>43563</c:v>
                      </c:pt>
                      <c:pt idx="67" formatCode="m/d/yyyy">
                        <c:v>43570</c:v>
                      </c:pt>
                      <c:pt idx="68" formatCode="m/d/yyyy">
                        <c:v>43577</c:v>
                      </c:pt>
                      <c:pt idx="69" formatCode="m/d/yyyy">
                        <c:v>43584</c:v>
                      </c:pt>
                      <c:pt idx="70" formatCode="m/d/yyyy">
                        <c:v>43591</c:v>
                      </c:pt>
                      <c:pt idx="71" formatCode="m/d/yyyy">
                        <c:v>43598</c:v>
                      </c:pt>
                      <c:pt idx="72" formatCode="m/d/yyyy">
                        <c:v>43605</c:v>
                      </c:pt>
                      <c:pt idx="73" formatCode="m/d/yyyy">
                        <c:v>43612</c:v>
                      </c:pt>
                      <c:pt idx="74" formatCode="m/d/yyyy">
                        <c:v>43619</c:v>
                      </c:pt>
                      <c:pt idx="75" formatCode="m/d/yyyy">
                        <c:v>43626</c:v>
                      </c:pt>
                      <c:pt idx="76" formatCode="m/d/yyyy">
                        <c:v>43633</c:v>
                      </c:pt>
                      <c:pt idx="77" formatCode="m/d/yyyy">
                        <c:v>43640</c:v>
                      </c:pt>
                      <c:pt idx="78" formatCode="m/d/yyyy">
                        <c:v>43647</c:v>
                      </c:pt>
                      <c:pt idx="79" formatCode="m/d/yyyy">
                        <c:v>43654</c:v>
                      </c:pt>
                      <c:pt idx="80" formatCode="m/d/yyyy">
                        <c:v>43661</c:v>
                      </c:pt>
                      <c:pt idx="81" formatCode="m/d/yyyy">
                        <c:v>43668</c:v>
                      </c:pt>
                      <c:pt idx="82" formatCode="m/d/yyyy">
                        <c:v>43675</c:v>
                      </c:pt>
                      <c:pt idx="83" formatCode="m/d/yyyy">
                        <c:v>43682</c:v>
                      </c:pt>
                      <c:pt idx="84" formatCode="m/d/yyyy">
                        <c:v>43689</c:v>
                      </c:pt>
                      <c:pt idx="85" formatCode="m/d/yyyy">
                        <c:v>43696</c:v>
                      </c:pt>
                      <c:pt idx="86" formatCode="m/d/yyyy">
                        <c:v>43703</c:v>
                      </c:pt>
                      <c:pt idx="87" formatCode="m/d/yyyy">
                        <c:v>43710</c:v>
                      </c:pt>
                      <c:pt idx="88" formatCode="m/d/yyyy">
                        <c:v>43717</c:v>
                      </c:pt>
                      <c:pt idx="89" formatCode="m/d/yyyy">
                        <c:v>43724</c:v>
                      </c:pt>
                      <c:pt idx="90" formatCode="m/d/yyyy">
                        <c:v>43731</c:v>
                      </c:pt>
                      <c:pt idx="91" formatCode="m/d/yyyy">
                        <c:v>43738</c:v>
                      </c:pt>
                      <c:pt idx="92" formatCode="m/d/yyyy">
                        <c:v>43745</c:v>
                      </c:pt>
                      <c:pt idx="93" formatCode="m/d/yyyy">
                        <c:v>43752</c:v>
                      </c:pt>
                      <c:pt idx="94" formatCode="m/d/yyyy">
                        <c:v>43759</c:v>
                      </c:pt>
                      <c:pt idx="95" formatCode="m/d/yyyy">
                        <c:v>43766</c:v>
                      </c:pt>
                      <c:pt idx="96" formatCode="m/d/yyyy">
                        <c:v>43773</c:v>
                      </c:pt>
                      <c:pt idx="97" formatCode="m/d/yyyy">
                        <c:v>43780</c:v>
                      </c:pt>
                      <c:pt idx="98" formatCode="m/d/yyyy">
                        <c:v>43787</c:v>
                      </c:pt>
                      <c:pt idx="99" formatCode="m/d/yyyy">
                        <c:v>43794</c:v>
                      </c:pt>
                      <c:pt idx="100" formatCode="m/d/yyyy">
                        <c:v>43801</c:v>
                      </c:pt>
                      <c:pt idx="101" formatCode="m/d/yyyy">
                        <c:v>43808</c:v>
                      </c:pt>
                      <c:pt idx="102" formatCode="m/d/yyyy">
                        <c:v>43815</c:v>
                      </c:pt>
                      <c:pt idx="103" formatCode="m/d/yyyy">
                        <c:v>43822</c:v>
                      </c:pt>
                      <c:pt idx="104" formatCode="m/d/yyyy">
                        <c:v>43829</c:v>
                      </c:pt>
                      <c:pt idx="105" formatCode="m/d/yyyy">
                        <c:v>43836</c:v>
                      </c:pt>
                      <c:pt idx="106" formatCode="m/d/yyyy">
                        <c:v>43843</c:v>
                      </c:pt>
                      <c:pt idx="107" formatCode="m/d/yyyy">
                        <c:v>43850</c:v>
                      </c:pt>
                      <c:pt idx="108" formatCode="m/d/yyyy">
                        <c:v>43857</c:v>
                      </c:pt>
                      <c:pt idx="109" formatCode="m/d/yyyy">
                        <c:v>43864</c:v>
                      </c:pt>
                      <c:pt idx="110" formatCode="m/d/yyyy">
                        <c:v>43871</c:v>
                      </c:pt>
                      <c:pt idx="111" formatCode="m/d/yyyy">
                        <c:v>43878</c:v>
                      </c:pt>
                      <c:pt idx="112" formatCode="m/d/yyyy">
                        <c:v>43885</c:v>
                      </c:pt>
                      <c:pt idx="113" formatCode="m/d/yyyy">
                        <c:v>43892</c:v>
                      </c:pt>
                      <c:pt idx="114" formatCode="m/d/yyyy">
                        <c:v>43899</c:v>
                      </c:pt>
                      <c:pt idx="115" formatCode="m/d/yyyy">
                        <c:v>43906</c:v>
                      </c:pt>
                      <c:pt idx="116" formatCode="m/d/yyyy">
                        <c:v>43913</c:v>
                      </c:pt>
                      <c:pt idx="117" formatCode="m/d/yyyy">
                        <c:v>43920</c:v>
                      </c:pt>
                      <c:pt idx="118" formatCode="m/d/yyyy">
                        <c:v>43927</c:v>
                      </c:pt>
                      <c:pt idx="119" formatCode="m/d/yyyy">
                        <c:v>43934</c:v>
                      </c:pt>
                      <c:pt idx="120" formatCode="m/d/yyyy">
                        <c:v>43941</c:v>
                      </c:pt>
                      <c:pt idx="121" formatCode="m/d/yyyy">
                        <c:v>43948</c:v>
                      </c:pt>
                      <c:pt idx="122" formatCode="m/d/yyyy">
                        <c:v>43955</c:v>
                      </c:pt>
                      <c:pt idx="123" formatCode="m/d/yyyy">
                        <c:v>43962</c:v>
                      </c:pt>
                      <c:pt idx="124" formatCode="m/d/yyyy">
                        <c:v>43969</c:v>
                      </c:pt>
                      <c:pt idx="125" formatCode="m/d/yyyy">
                        <c:v>43976</c:v>
                      </c:pt>
                      <c:pt idx="126" formatCode="m/d/yyyy">
                        <c:v>43983</c:v>
                      </c:pt>
                      <c:pt idx="127" formatCode="m/d/yyyy">
                        <c:v>43990</c:v>
                      </c:pt>
                      <c:pt idx="128" formatCode="m/d/yyyy">
                        <c:v>43997</c:v>
                      </c:pt>
                      <c:pt idx="129" formatCode="m/d/yyyy">
                        <c:v>44004</c:v>
                      </c:pt>
                      <c:pt idx="130" formatCode="m/d/yyyy">
                        <c:v>44011</c:v>
                      </c:pt>
                      <c:pt idx="131" formatCode="m/d/yyyy">
                        <c:v>44018</c:v>
                      </c:pt>
                      <c:pt idx="132" formatCode="m/d/yyyy">
                        <c:v>44025</c:v>
                      </c:pt>
                      <c:pt idx="133" formatCode="m/d/yyyy">
                        <c:v>44032</c:v>
                      </c:pt>
                      <c:pt idx="134" formatCode="m/d/yyyy">
                        <c:v>44039</c:v>
                      </c:pt>
                      <c:pt idx="135" formatCode="m/d/yyyy">
                        <c:v>44046</c:v>
                      </c:pt>
                      <c:pt idx="136" formatCode="m/d/yyyy">
                        <c:v>44053</c:v>
                      </c:pt>
                      <c:pt idx="137" formatCode="m/d/yyyy">
                        <c:v>44060</c:v>
                      </c:pt>
                      <c:pt idx="138" formatCode="m/d/yyyy">
                        <c:v>44067</c:v>
                      </c:pt>
                      <c:pt idx="139" formatCode="m/d/yyyy">
                        <c:v>44074</c:v>
                      </c:pt>
                      <c:pt idx="140" formatCode="m/d/yyyy">
                        <c:v>44081</c:v>
                      </c:pt>
                      <c:pt idx="141" formatCode="m/d/yyyy">
                        <c:v>44088</c:v>
                      </c:pt>
                      <c:pt idx="142" formatCode="m/d/yyyy">
                        <c:v>44095</c:v>
                      </c:pt>
                      <c:pt idx="143" formatCode="m/d/yyyy">
                        <c:v>44102</c:v>
                      </c:pt>
                      <c:pt idx="144" formatCode="m/d/yyyy">
                        <c:v>44109</c:v>
                      </c:pt>
                      <c:pt idx="145" formatCode="m/d/yyyy">
                        <c:v>44116</c:v>
                      </c:pt>
                      <c:pt idx="146" formatCode="m/d/yyyy">
                        <c:v>44123</c:v>
                      </c:pt>
                      <c:pt idx="147" formatCode="m/d/yyyy">
                        <c:v>44130</c:v>
                      </c:pt>
                      <c:pt idx="148" formatCode="m/d/yyyy">
                        <c:v>44137</c:v>
                      </c:pt>
                      <c:pt idx="149" formatCode="m/d/yyyy">
                        <c:v>44144</c:v>
                      </c:pt>
                      <c:pt idx="150" formatCode="m/d/yyyy">
                        <c:v>44151</c:v>
                      </c:pt>
                      <c:pt idx="151" formatCode="m/d/yyyy">
                        <c:v>44158</c:v>
                      </c:pt>
                      <c:pt idx="152" formatCode="m/d/yyyy">
                        <c:v>44165</c:v>
                      </c:pt>
                      <c:pt idx="153" formatCode="m/d/yyyy">
                        <c:v>44172</c:v>
                      </c:pt>
                      <c:pt idx="154" formatCode="m/d/yyyy">
                        <c:v>44179</c:v>
                      </c:pt>
                      <c:pt idx="155" formatCode="m/d/yyyy">
                        <c:v>44186</c:v>
                      </c:pt>
                      <c:pt idx="156" formatCode="m/d/yyyy">
                        <c:v>44193</c:v>
                      </c:pt>
                      <c:pt idx="157" formatCode="m/d/yyyy">
                        <c:v>44200</c:v>
                      </c:pt>
                      <c:pt idx="158" formatCode="m/d/yyyy">
                        <c:v>44207</c:v>
                      </c:pt>
                      <c:pt idx="159" formatCode="m/d/yyyy">
                        <c:v>44214</c:v>
                      </c:pt>
                      <c:pt idx="160" formatCode="m/d/yyyy">
                        <c:v>44221</c:v>
                      </c:pt>
                      <c:pt idx="161" formatCode="m/d/yyyy">
                        <c:v>44228</c:v>
                      </c:pt>
                      <c:pt idx="162" formatCode="m/d/yyyy">
                        <c:v>44235</c:v>
                      </c:pt>
                      <c:pt idx="163" formatCode="m/d/yyyy">
                        <c:v>44242</c:v>
                      </c:pt>
                      <c:pt idx="164" formatCode="m/d/yyyy">
                        <c:v>44249</c:v>
                      </c:pt>
                      <c:pt idx="165" formatCode="m/d/yyyy">
                        <c:v>44256</c:v>
                      </c:pt>
                      <c:pt idx="166" formatCode="m/d/yyyy">
                        <c:v>44263</c:v>
                      </c:pt>
                      <c:pt idx="167" formatCode="m/d/yyyy">
                        <c:v>44270</c:v>
                      </c:pt>
                      <c:pt idx="168" formatCode="m/d/yyyy">
                        <c:v>44277</c:v>
                      </c:pt>
                      <c:pt idx="169" formatCode="m/d/yyyy">
                        <c:v>44284</c:v>
                      </c:pt>
                      <c:pt idx="170" formatCode="m/d/yyyy">
                        <c:v>44291</c:v>
                      </c:pt>
                      <c:pt idx="171" formatCode="m/d/yyyy">
                        <c:v>44298</c:v>
                      </c:pt>
                      <c:pt idx="172" formatCode="m/d/yyyy">
                        <c:v>44305</c:v>
                      </c:pt>
                      <c:pt idx="173" formatCode="m/d/yyyy">
                        <c:v>44312</c:v>
                      </c:pt>
                    </c:numCache>
                  </c:numRef>
                </c:val>
                <c:extLst>
                  <c:ext xmlns:c16="http://schemas.microsoft.com/office/drawing/2014/chart" uri="{C3380CC4-5D6E-409C-BE32-E72D297353CC}">
                    <c16:uniqueId val="{00000011-867A-413F-A767-7D11A58345EB}"/>
                  </c:ext>
                </c:extLst>
              </c15:ser>
            </c15:filteredBarSeries>
            <c15:filteredBarSeries>
              <c15:ser>
                <c:idx val="6"/>
                <c:order val="11"/>
                <c:tx>
                  <c:strRef>
                    <c:extLst xmlns:c15="http://schemas.microsoft.com/office/drawing/2012/chart">
                      <c:ext xmlns:c15="http://schemas.microsoft.com/office/drawing/2012/chart" uri="{02D57815-91ED-43cb-92C2-25804820EDAC}">
                        <c15:formulaRef>
                          <c15:sqref>Sheet1!$N$1</c15:sqref>
                        </c15:formulaRef>
                      </c:ext>
                    </c:extLst>
                    <c:strCache>
                      <c:ptCount val="1"/>
                      <c:pt idx="0">
                        <c:v>Kolumna10</c:v>
                      </c:pt>
                    </c:strCache>
                  </c:strRef>
                </c:tx>
                <c:spPr>
                  <a:solidFill>
                    <a:schemeClr val="accent1">
                      <a:lumMod val="6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Sheet1!$A$2:$B$175</c15:sqref>
                        </c15:formulaRef>
                      </c:ext>
                    </c:extLst>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extLst xmlns:c15="http://schemas.microsoft.com/office/drawing/2012/chart">
                      <c:ext xmlns:c15="http://schemas.microsoft.com/office/drawing/2012/chart" uri="{02D57815-91ED-43cb-92C2-25804820EDAC}">
                        <c15:formulaRef>
                          <c15:sqref>Sheet1!$N$2:$N$175</c15:sqref>
                        </c15:formulaRef>
                      </c:ext>
                    </c:extLst>
                    <c:numCache>
                      <c:formatCode>General</c:formatCode>
                      <c:ptCount val="174"/>
                    </c:numCache>
                  </c:numRef>
                </c:val>
                <c:extLst xmlns:c15="http://schemas.microsoft.com/office/drawing/2012/chart">
                  <c:ext xmlns:c16="http://schemas.microsoft.com/office/drawing/2014/chart" uri="{C3380CC4-5D6E-409C-BE32-E72D297353CC}">
                    <c16:uniqueId val="{00000012-867A-413F-A767-7D11A58345EB}"/>
                  </c:ext>
                </c:extLst>
              </c15:ser>
            </c15:filteredBarSeries>
          </c:ext>
        </c:extLst>
      </c:barChart>
      <c:lineChart>
        <c:grouping val="standard"/>
        <c:varyColors val="0"/>
        <c:ser>
          <c:idx val="0"/>
          <c:order val="17"/>
          <c:tx>
            <c:strRef>
              <c:f>Sheet1!$T$1</c:f>
              <c:strCache>
                <c:ptCount val="1"/>
                <c:pt idx="0">
                  <c:v>Kolumna16</c:v>
                </c:pt>
              </c:strCache>
            </c:strRef>
          </c:tx>
          <c:spPr>
            <a:ln w="28575" cap="rnd">
              <a:solidFill>
                <a:schemeClr val="accent1"/>
              </a:solidFill>
              <a:round/>
            </a:ln>
            <a:effectLst/>
          </c:spPr>
          <c:marker>
            <c:symbol val="none"/>
          </c:marker>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Sheet1!$T$2:$T$175</c:f>
              <c:numCache>
                <c:formatCode>General</c:formatCode>
                <c:ptCount val="174"/>
              </c:numCache>
            </c:numRef>
          </c:val>
          <c:smooth val="0"/>
          <c:extLst>
            <c:ext xmlns:c16="http://schemas.microsoft.com/office/drawing/2014/chart" uri="{C3380CC4-5D6E-409C-BE32-E72D297353CC}">
              <c16:uniqueId val="{0000000F-867A-413F-A767-7D11A58345EB}"/>
            </c:ext>
          </c:extLst>
        </c:ser>
        <c:ser>
          <c:idx val="18"/>
          <c:order val="18"/>
          <c:tx>
            <c:strRef>
              <c:f>Sheet1!$U$1</c:f>
              <c:strCache>
                <c:ptCount val="1"/>
                <c:pt idx="0">
                  <c:v>Kolumna17</c:v>
                </c:pt>
              </c:strCache>
            </c:strRef>
          </c:tx>
          <c:spPr>
            <a:ln w="28575" cap="rnd">
              <a:solidFill>
                <a:schemeClr val="accent4">
                  <a:lumMod val="75000"/>
                </a:schemeClr>
              </a:solidFill>
              <a:round/>
            </a:ln>
            <a:effectLst/>
          </c:spPr>
          <c:marker>
            <c:symbol val="none"/>
          </c:marker>
          <c:cat>
            <c:multiLvlStrRef>
              <c:f>Sheet1!$A$2:$B$175</c:f>
              <c:multiLvlStrCache>
                <c:ptCount val="174"/>
                <c:lvl>
                  <c:pt idx="52">
                    <c:v>1</c:v>
                  </c:pt>
                  <c:pt idx="56">
                    <c:v>2</c:v>
                  </c:pt>
                  <c:pt idx="60">
                    <c:v>3</c:v>
                  </c:pt>
                  <c:pt idx="65">
                    <c:v>4</c:v>
                  </c:pt>
                  <c:pt idx="69">
                    <c:v>5</c:v>
                  </c:pt>
                  <c:pt idx="73">
                    <c:v>6</c:v>
                  </c:pt>
                  <c:pt idx="78">
                    <c:v>7</c:v>
                  </c:pt>
                  <c:pt idx="82">
                    <c:v>8</c:v>
                  </c:pt>
                  <c:pt idx="87">
                    <c:v>9</c:v>
                  </c:pt>
                  <c:pt idx="91">
                    <c:v>10</c:v>
                  </c:pt>
                  <c:pt idx="95">
                    <c:v>11</c:v>
                  </c:pt>
                  <c:pt idx="100">
                    <c:v>12</c:v>
                  </c:pt>
                  <c:pt idx="104">
                    <c:v>1</c:v>
                  </c:pt>
                  <c:pt idx="109">
                    <c:v>2</c:v>
                  </c:pt>
                  <c:pt idx="113">
                    <c:v>3</c:v>
                  </c:pt>
                  <c:pt idx="117">
                    <c:v>4</c:v>
                  </c:pt>
                  <c:pt idx="121">
                    <c:v>5</c:v>
                  </c:pt>
                  <c:pt idx="122">
                    <c:v> </c:v>
                  </c:pt>
                  <c:pt idx="123">
                    <c:v> </c:v>
                  </c:pt>
                  <c:pt idx="124">
                    <c:v> </c:v>
                  </c:pt>
                  <c:pt idx="126">
                    <c:v>6</c:v>
                  </c:pt>
                  <c:pt idx="130">
                    <c:v>7</c:v>
                  </c:pt>
                  <c:pt idx="135">
                    <c:v>8</c:v>
                  </c:pt>
                  <c:pt idx="139">
                    <c:v>9</c:v>
                  </c:pt>
                  <c:pt idx="143">
                    <c:v>10</c:v>
                  </c:pt>
                  <c:pt idx="148">
                    <c:v>11</c:v>
                  </c:pt>
                  <c:pt idx="152">
                    <c:v>12</c:v>
                  </c:pt>
                  <c:pt idx="157">
                    <c:v>1</c:v>
                  </c:pt>
                  <c:pt idx="161">
                    <c:v>2</c:v>
                  </c:pt>
                  <c:pt idx="165">
                    <c:v>3</c:v>
                  </c:pt>
                  <c:pt idx="169">
                    <c:v>4</c:v>
                  </c:pt>
                  <c:pt idx="173">
                    <c:v> </c:v>
                  </c:pt>
                </c:lvl>
                <c:lvl>
                  <c:pt idx="52">
                    <c:v>2019</c:v>
                  </c:pt>
                  <c:pt idx="104">
                    <c:v>2020</c:v>
                  </c:pt>
                  <c:pt idx="156">
                    <c:v>2021</c:v>
                  </c:pt>
                </c:lvl>
              </c:multiLvlStrCache>
            </c:multiLvlStrRef>
          </c:cat>
          <c:val>
            <c:numRef>
              <c:f>Sheet1!$U$2:$U$175</c:f>
              <c:numCache>
                <c:formatCode>General</c:formatCode>
                <c:ptCount val="174"/>
              </c:numCache>
            </c:numRef>
          </c:val>
          <c:smooth val="0"/>
          <c:extLst>
            <c:ext xmlns:c16="http://schemas.microsoft.com/office/drawing/2014/chart" uri="{C3380CC4-5D6E-409C-BE32-E72D297353CC}">
              <c16:uniqueId val="{00000010-867A-413F-A767-7D11A58345EB}"/>
            </c:ext>
          </c:extLst>
        </c:ser>
        <c:dLbls>
          <c:showLegendKey val="0"/>
          <c:showVal val="0"/>
          <c:showCatName val="0"/>
          <c:showSerName val="0"/>
          <c:showPercent val="0"/>
          <c:showBubbleSize val="0"/>
        </c:dLbls>
        <c:marker val="1"/>
        <c:smooth val="0"/>
        <c:axId val="1010776416"/>
        <c:axId val="1010778384"/>
      </c:lineChart>
      <c:catAx>
        <c:axId val="743403344"/>
        <c:scaling>
          <c:orientation val="minMax"/>
        </c:scaling>
        <c:delete val="0"/>
        <c:axPos val="b"/>
        <c:numFmt formatCode="General" sourceLinked="1"/>
        <c:majorTickMark val="none"/>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crossAx val="743403672"/>
        <c:crosses val="autoZero"/>
        <c:auto val="0"/>
        <c:lblAlgn val="ctr"/>
        <c:lblOffset val="100"/>
        <c:noMultiLvlLbl val="0"/>
      </c:catAx>
      <c:valAx>
        <c:axId val="743403672"/>
        <c:scaling>
          <c:orientation val="minMax"/>
          <c:max val="3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743403344"/>
        <c:crossesAt val="1"/>
        <c:crossBetween val="between"/>
      </c:valAx>
      <c:valAx>
        <c:axId val="1010778384"/>
        <c:scaling>
          <c:orientation val="minMax"/>
          <c:max val="80000000"/>
          <c:min val="-300000000"/>
        </c:scaling>
        <c:delete val="1"/>
        <c:axPos val="r"/>
        <c:numFmt formatCode="General" sourceLinked="1"/>
        <c:majorTickMark val="out"/>
        <c:minorTickMark val="none"/>
        <c:tickLblPos val="nextTo"/>
        <c:crossAx val="1010776416"/>
        <c:crosses val="max"/>
        <c:crossBetween val="between"/>
      </c:valAx>
      <c:catAx>
        <c:axId val="1010776416"/>
        <c:scaling>
          <c:orientation val="minMax"/>
        </c:scaling>
        <c:delete val="1"/>
        <c:axPos val="b"/>
        <c:numFmt formatCode="General" sourceLinked="1"/>
        <c:majorTickMark val="out"/>
        <c:minorTickMark val="none"/>
        <c:tickLblPos val="nextTo"/>
        <c:crossAx val="101077838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606547814460804E-2"/>
          <c:y val="0.16229619689747965"/>
          <c:w val="0.89302044730760277"/>
          <c:h val="0.62012533985954799"/>
        </c:manualLayout>
      </c:layout>
      <c:areaChart>
        <c:grouping val="standard"/>
        <c:varyColors val="0"/>
        <c:ser>
          <c:idx val="1"/>
          <c:order val="0"/>
          <c:tx>
            <c:strRef>
              <c:f>Sheet1!$B$1</c:f>
              <c:strCache>
                <c:ptCount val="1"/>
                <c:pt idx="0">
                  <c:v>SR4</c:v>
                </c:pt>
              </c:strCache>
            </c:strRef>
          </c:tx>
          <c:spPr>
            <a:solidFill>
              <a:srgbClr val="8CCAFC">
                <a:alpha val="50000"/>
              </a:srgbClr>
            </a:solidFill>
            <a:ln>
              <a:noFill/>
            </a:ln>
          </c:spPr>
          <c:dPt>
            <c:idx val="0"/>
            <c:bubble3D val="0"/>
            <c:extLst>
              <c:ext xmlns:c16="http://schemas.microsoft.com/office/drawing/2014/chart" uri="{C3380CC4-5D6E-409C-BE32-E72D297353CC}">
                <c16:uniqueId val="{00000000-2060-4041-B131-D157993BFDBE}"/>
              </c:ext>
            </c:extLst>
          </c:dPt>
          <c:dPt>
            <c:idx val="1"/>
            <c:bubble3D val="0"/>
            <c:extLst>
              <c:ext xmlns:c16="http://schemas.microsoft.com/office/drawing/2014/chart" uri="{C3380CC4-5D6E-409C-BE32-E72D297353CC}">
                <c16:uniqueId val="{00000001-2060-4041-B131-D157993BFDBE}"/>
              </c:ext>
            </c:extLst>
          </c:dPt>
          <c:dPt>
            <c:idx val="2"/>
            <c:bubble3D val="0"/>
            <c:extLst>
              <c:ext xmlns:c16="http://schemas.microsoft.com/office/drawing/2014/chart" uri="{C3380CC4-5D6E-409C-BE32-E72D297353CC}">
                <c16:uniqueId val="{00000002-2060-4041-B131-D157993BFDBE}"/>
              </c:ext>
            </c:extLst>
          </c:dPt>
          <c:cat>
            <c:numRef>
              <c:f>Sheet1!$A$2:$A$173</c:f>
              <c:numCache>
                <c:formatCode>m/d/yyyy</c:formatCode>
                <c:ptCount val="172"/>
                <c:pt idx="0">
                  <c:v>43101</c:v>
                </c:pt>
                <c:pt idx="1">
                  <c:v>43108</c:v>
                </c:pt>
                <c:pt idx="2">
                  <c:v>43115</c:v>
                </c:pt>
                <c:pt idx="3">
                  <c:v>43122</c:v>
                </c:pt>
                <c:pt idx="4">
                  <c:v>43129</c:v>
                </c:pt>
                <c:pt idx="5">
                  <c:v>43136</c:v>
                </c:pt>
                <c:pt idx="6">
                  <c:v>43143</c:v>
                </c:pt>
                <c:pt idx="7">
                  <c:v>43150</c:v>
                </c:pt>
                <c:pt idx="8">
                  <c:v>43157</c:v>
                </c:pt>
                <c:pt idx="9">
                  <c:v>43164</c:v>
                </c:pt>
                <c:pt idx="10">
                  <c:v>43171</c:v>
                </c:pt>
                <c:pt idx="11">
                  <c:v>43178</c:v>
                </c:pt>
                <c:pt idx="12">
                  <c:v>43185</c:v>
                </c:pt>
                <c:pt idx="13">
                  <c:v>43192</c:v>
                </c:pt>
                <c:pt idx="14">
                  <c:v>43199</c:v>
                </c:pt>
                <c:pt idx="15">
                  <c:v>43206</c:v>
                </c:pt>
                <c:pt idx="16">
                  <c:v>43213</c:v>
                </c:pt>
                <c:pt idx="17">
                  <c:v>43220</c:v>
                </c:pt>
                <c:pt idx="18">
                  <c:v>43227</c:v>
                </c:pt>
                <c:pt idx="19">
                  <c:v>43234</c:v>
                </c:pt>
                <c:pt idx="20">
                  <c:v>43241</c:v>
                </c:pt>
                <c:pt idx="21">
                  <c:v>43248</c:v>
                </c:pt>
                <c:pt idx="22">
                  <c:v>43255</c:v>
                </c:pt>
                <c:pt idx="23">
                  <c:v>43262</c:v>
                </c:pt>
                <c:pt idx="24">
                  <c:v>43269</c:v>
                </c:pt>
                <c:pt idx="25">
                  <c:v>43276</c:v>
                </c:pt>
                <c:pt idx="26">
                  <c:v>43283</c:v>
                </c:pt>
                <c:pt idx="27">
                  <c:v>43290</c:v>
                </c:pt>
                <c:pt idx="28">
                  <c:v>43297</c:v>
                </c:pt>
                <c:pt idx="29">
                  <c:v>43304</c:v>
                </c:pt>
                <c:pt idx="30">
                  <c:v>43311</c:v>
                </c:pt>
                <c:pt idx="31">
                  <c:v>43318</c:v>
                </c:pt>
                <c:pt idx="32">
                  <c:v>43325</c:v>
                </c:pt>
                <c:pt idx="33">
                  <c:v>43332</c:v>
                </c:pt>
                <c:pt idx="34">
                  <c:v>43339</c:v>
                </c:pt>
                <c:pt idx="35">
                  <c:v>43346</c:v>
                </c:pt>
                <c:pt idx="36">
                  <c:v>43353</c:v>
                </c:pt>
                <c:pt idx="37">
                  <c:v>43360</c:v>
                </c:pt>
                <c:pt idx="38">
                  <c:v>43367</c:v>
                </c:pt>
                <c:pt idx="39">
                  <c:v>43374</c:v>
                </c:pt>
                <c:pt idx="40">
                  <c:v>43381</c:v>
                </c:pt>
                <c:pt idx="41">
                  <c:v>43388</c:v>
                </c:pt>
                <c:pt idx="42">
                  <c:v>43395</c:v>
                </c:pt>
                <c:pt idx="43">
                  <c:v>43402</c:v>
                </c:pt>
                <c:pt idx="44">
                  <c:v>43409</c:v>
                </c:pt>
                <c:pt idx="45">
                  <c:v>43416</c:v>
                </c:pt>
                <c:pt idx="46">
                  <c:v>43423</c:v>
                </c:pt>
                <c:pt idx="47">
                  <c:v>43430</c:v>
                </c:pt>
                <c:pt idx="48">
                  <c:v>43437</c:v>
                </c:pt>
                <c:pt idx="49">
                  <c:v>43444</c:v>
                </c:pt>
                <c:pt idx="50">
                  <c:v>43451</c:v>
                </c:pt>
                <c:pt idx="51">
                  <c:v>43458</c:v>
                </c:pt>
                <c:pt idx="52">
                  <c:v>43465</c:v>
                </c:pt>
                <c:pt idx="53">
                  <c:v>43472</c:v>
                </c:pt>
                <c:pt idx="54">
                  <c:v>43479</c:v>
                </c:pt>
                <c:pt idx="55">
                  <c:v>43486</c:v>
                </c:pt>
                <c:pt idx="56">
                  <c:v>43493</c:v>
                </c:pt>
                <c:pt idx="57">
                  <c:v>43500</c:v>
                </c:pt>
                <c:pt idx="58">
                  <c:v>43507</c:v>
                </c:pt>
                <c:pt idx="59">
                  <c:v>43514</c:v>
                </c:pt>
                <c:pt idx="60">
                  <c:v>43521</c:v>
                </c:pt>
                <c:pt idx="61">
                  <c:v>43528</c:v>
                </c:pt>
                <c:pt idx="62">
                  <c:v>43535</c:v>
                </c:pt>
                <c:pt idx="63">
                  <c:v>43542</c:v>
                </c:pt>
                <c:pt idx="64">
                  <c:v>43549</c:v>
                </c:pt>
                <c:pt idx="65">
                  <c:v>43556</c:v>
                </c:pt>
                <c:pt idx="66">
                  <c:v>43563</c:v>
                </c:pt>
                <c:pt idx="67">
                  <c:v>43570</c:v>
                </c:pt>
                <c:pt idx="68">
                  <c:v>43577</c:v>
                </c:pt>
                <c:pt idx="69">
                  <c:v>43584</c:v>
                </c:pt>
                <c:pt idx="70">
                  <c:v>43591</c:v>
                </c:pt>
                <c:pt idx="71">
                  <c:v>43598</c:v>
                </c:pt>
                <c:pt idx="72">
                  <c:v>43605</c:v>
                </c:pt>
                <c:pt idx="73">
                  <c:v>43612</c:v>
                </c:pt>
                <c:pt idx="74">
                  <c:v>43619</c:v>
                </c:pt>
                <c:pt idx="75">
                  <c:v>43626</c:v>
                </c:pt>
                <c:pt idx="76">
                  <c:v>43633</c:v>
                </c:pt>
                <c:pt idx="77">
                  <c:v>43640</c:v>
                </c:pt>
                <c:pt idx="78">
                  <c:v>43647</c:v>
                </c:pt>
                <c:pt idx="79">
                  <c:v>43654</c:v>
                </c:pt>
                <c:pt idx="80">
                  <c:v>43661</c:v>
                </c:pt>
                <c:pt idx="81">
                  <c:v>43668</c:v>
                </c:pt>
                <c:pt idx="82">
                  <c:v>43675</c:v>
                </c:pt>
                <c:pt idx="83">
                  <c:v>43682</c:v>
                </c:pt>
                <c:pt idx="84">
                  <c:v>43689</c:v>
                </c:pt>
                <c:pt idx="85">
                  <c:v>43696</c:v>
                </c:pt>
                <c:pt idx="86">
                  <c:v>43703</c:v>
                </c:pt>
                <c:pt idx="87">
                  <c:v>43710</c:v>
                </c:pt>
                <c:pt idx="88">
                  <c:v>43717</c:v>
                </c:pt>
                <c:pt idx="89">
                  <c:v>43724</c:v>
                </c:pt>
                <c:pt idx="90">
                  <c:v>43731</c:v>
                </c:pt>
                <c:pt idx="91">
                  <c:v>43738</c:v>
                </c:pt>
                <c:pt idx="92">
                  <c:v>43745</c:v>
                </c:pt>
                <c:pt idx="93">
                  <c:v>43752</c:v>
                </c:pt>
                <c:pt idx="94">
                  <c:v>43759</c:v>
                </c:pt>
                <c:pt idx="95">
                  <c:v>43766</c:v>
                </c:pt>
                <c:pt idx="96">
                  <c:v>43773</c:v>
                </c:pt>
                <c:pt idx="97">
                  <c:v>43780</c:v>
                </c:pt>
                <c:pt idx="98">
                  <c:v>43787</c:v>
                </c:pt>
                <c:pt idx="99">
                  <c:v>43794</c:v>
                </c:pt>
                <c:pt idx="100">
                  <c:v>43801</c:v>
                </c:pt>
                <c:pt idx="101">
                  <c:v>43808</c:v>
                </c:pt>
                <c:pt idx="102">
                  <c:v>43815</c:v>
                </c:pt>
                <c:pt idx="103">
                  <c:v>43822</c:v>
                </c:pt>
                <c:pt idx="104">
                  <c:v>43829</c:v>
                </c:pt>
                <c:pt idx="105">
                  <c:v>43836</c:v>
                </c:pt>
                <c:pt idx="106">
                  <c:v>43843</c:v>
                </c:pt>
                <c:pt idx="107">
                  <c:v>43850</c:v>
                </c:pt>
                <c:pt idx="108">
                  <c:v>43857</c:v>
                </c:pt>
                <c:pt idx="109">
                  <c:v>43864</c:v>
                </c:pt>
                <c:pt idx="110">
                  <c:v>43871</c:v>
                </c:pt>
                <c:pt idx="111">
                  <c:v>43878</c:v>
                </c:pt>
                <c:pt idx="112">
                  <c:v>43885</c:v>
                </c:pt>
                <c:pt idx="113">
                  <c:v>43892</c:v>
                </c:pt>
                <c:pt idx="114">
                  <c:v>43899</c:v>
                </c:pt>
                <c:pt idx="115">
                  <c:v>43906</c:v>
                </c:pt>
                <c:pt idx="116">
                  <c:v>43913</c:v>
                </c:pt>
                <c:pt idx="117">
                  <c:v>43920</c:v>
                </c:pt>
                <c:pt idx="118">
                  <c:v>43927</c:v>
                </c:pt>
                <c:pt idx="119">
                  <c:v>43934</c:v>
                </c:pt>
                <c:pt idx="120">
                  <c:v>43941</c:v>
                </c:pt>
                <c:pt idx="121">
                  <c:v>43948</c:v>
                </c:pt>
                <c:pt idx="122">
                  <c:v>43955</c:v>
                </c:pt>
                <c:pt idx="123">
                  <c:v>43962</c:v>
                </c:pt>
                <c:pt idx="124">
                  <c:v>43969</c:v>
                </c:pt>
                <c:pt idx="125">
                  <c:v>43976</c:v>
                </c:pt>
                <c:pt idx="126">
                  <c:v>43983</c:v>
                </c:pt>
                <c:pt idx="127">
                  <c:v>43990</c:v>
                </c:pt>
                <c:pt idx="128">
                  <c:v>43997</c:v>
                </c:pt>
                <c:pt idx="129">
                  <c:v>44004</c:v>
                </c:pt>
                <c:pt idx="130">
                  <c:v>44011</c:v>
                </c:pt>
                <c:pt idx="131">
                  <c:v>44018</c:v>
                </c:pt>
                <c:pt idx="132">
                  <c:v>44025</c:v>
                </c:pt>
                <c:pt idx="133">
                  <c:v>44032</c:v>
                </c:pt>
                <c:pt idx="134">
                  <c:v>44039</c:v>
                </c:pt>
                <c:pt idx="135">
                  <c:v>44046</c:v>
                </c:pt>
                <c:pt idx="136">
                  <c:v>44053</c:v>
                </c:pt>
                <c:pt idx="137">
                  <c:v>44060</c:v>
                </c:pt>
                <c:pt idx="138">
                  <c:v>44067</c:v>
                </c:pt>
                <c:pt idx="139">
                  <c:v>44074</c:v>
                </c:pt>
                <c:pt idx="140">
                  <c:v>44081</c:v>
                </c:pt>
                <c:pt idx="141">
                  <c:v>44088</c:v>
                </c:pt>
                <c:pt idx="142">
                  <c:v>44095</c:v>
                </c:pt>
                <c:pt idx="143">
                  <c:v>44102</c:v>
                </c:pt>
                <c:pt idx="144">
                  <c:v>44109</c:v>
                </c:pt>
                <c:pt idx="145">
                  <c:v>44116</c:v>
                </c:pt>
                <c:pt idx="146">
                  <c:v>44123</c:v>
                </c:pt>
                <c:pt idx="147">
                  <c:v>44130</c:v>
                </c:pt>
                <c:pt idx="148">
                  <c:v>44137</c:v>
                </c:pt>
                <c:pt idx="149">
                  <c:v>44144</c:v>
                </c:pt>
                <c:pt idx="150">
                  <c:v>44151</c:v>
                </c:pt>
                <c:pt idx="151">
                  <c:v>44158</c:v>
                </c:pt>
                <c:pt idx="152">
                  <c:v>44165</c:v>
                </c:pt>
                <c:pt idx="153">
                  <c:v>44172</c:v>
                </c:pt>
                <c:pt idx="154">
                  <c:v>44179</c:v>
                </c:pt>
                <c:pt idx="155">
                  <c:v>44186</c:v>
                </c:pt>
                <c:pt idx="156">
                  <c:v>44193</c:v>
                </c:pt>
                <c:pt idx="157">
                  <c:v>44200</c:v>
                </c:pt>
                <c:pt idx="158">
                  <c:v>44207</c:v>
                </c:pt>
                <c:pt idx="159">
                  <c:v>44214</c:v>
                </c:pt>
                <c:pt idx="160">
                  <c:v>44221</c:v>
                </c:pt>
                <c:pt idx="161">
                  <c:v>44228</c:v>
                </c:pt>
                <c:pt idx="162">
                  <c:v>44235</c:v>
                </c:pt>
                <c:pt idx="163">
                  <c:v>44242</c:v>
                </c:pt>
                <c:pt idx="164">
                  <c:v>44249</c:v>
                </c:pt>
                <c:pt idx="165">
                  <c:v>44256</c:v>
                </c:pt>
                <c:pt idx="166">
                  <c:v>44263</c:v>
                </c:pt>
                <c:pt idx="167">
                  <c:v>44270</c:v>
                </c:pt>
                <c:pt idx="168">
                  <c:v>44277</c:v>
                </c:pt>
                <c:pt idx="169">
                  <c:v>44284</c:v>
                </c:pt>
                <c:pt idx="170">
                  <c:v>44291</c:v>
                </c:pt>
                <c:pt idx="171">
                  <c:v>44298</c:v>
                </c:pt>
              </c:numCache>
            </c:numRef>
          </c:cat>
          <c:val>
            <c:numRef>
              <c:f>Sheet1!$B$2:$B$174</c:f>
              <c:numCache>
                <c:formatCode>General</c:formatCode>
                <c:ptCount val="17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211796.6856096854</c:v>
                </c:pt>
                <c:pt idx="74">
                  <c:v>214225.87939416937</c:v>
                </c:pt>
                <c:pt idx="75">
                  <c:v>214426.21585765507</c:v>
                </c:pt>
                <c:pt idx="76">
                  <c:v>206278.98476738104</c:v>
                </c:pt>
                <c:pt idx="77">
                  <c:v>205230.50303668546</c:v>
                </c:pt>
                <c:pt idx="78">
                  <c:v>206094.90876086219</c:v>
                </c:pt>
                <c:pt idx="79">
                  <c:v>202147.12358607777</c:v>
                </c:pt>
                <c:pt idx="80">
                  <c:v>186943.3550735919</c:v>
                </c:pt>
                <c:pt idx="81">
                  <c:v>173548.94746226526</c:v>
                </c:pt>
                <c:pt idx="82">
                  <c:v>162793.96403060254</c:v>
                </c:pt>
                <c:pt idx="83">
                  <c:v>150616.36507125132</c:v>
                </c:pt>
                <c:pt idx="84">
                  <c:v>136868.62163243466</c:v>
                </c:pt>
                <c:pt idx="85">
                  <c:v>119697.22751838002</c:v>
                </c:pt>
                <c:pt idx="86">
                  <c:v>105266.17944927319</c:v>
                </c:pt>
                <c:pt idx="87">
                  <c:v>89461.631883421433</c:v>
                </c:pt>
                <c:pt idx="88">
                  <c:v>76362.983413717768</c:v>
                </c:pt>
                <c:pt idx="89">
                  <c:v>60071.479868746246</c:v>
                </c:pt>
                <c:pt idx="90">
                  <c:v>47753.962527129057</c:v>
                </c:pt>
                <c:pt idx="91">
                  <c:v>39840.991345641625</c:v>
                </c:pt>
                <c:pt idx="92">
                  <c:v>34575.729175907501</c:v>
                </c:pt>
                <c:pt idx="93">
                  <c:v>30079.855438940198</c:v>
                </c:pt>
                <c:pt idx="94">
                  <c:v>25521.947177552753</c:v>
                </c:pt>
                <c:pt idx="95">
                  <c:v>20866.05307904835</c:v>
                </c:pt>
                <c:pt idx="96">
                  <c:v>18341.576926399801</c:v>
                </c:pt>
                <c:pt idx="97">
                  <c:v>16471.495026173427</c:v>
                </c:pt>
                <c:pt idx="98">
                  <c:v>14933.642296589351</c:v>
                </c:pt>
                <c:pt idx="99">
                  <c:v>14693.630774155725</c:v>
                </c:pt>
                <c:pt idx="100">
                  <c:v>13463.02290058855</c:v>
                </c:pt>
                <c:pt idx="101">
                  <c:v>13696.294852327524</c:v>
                </c:pt>
                <c:pt idx="102">
                  <c:v>13287.543804235474</c:v>
                </c:pt>
                <c:pt idx="103">
                  <c:v>12681.687052865926</c:v>
                </c:pt>
                <c:pt idx="104">
                  <c:v>11821.1725169889</c:v>
                </c:pt>
                <c:pt idx="105">
                  <c:v>10341.005412248676</c:v>
                </c:pt>
                <c:pt idx="106">
                  <c:v>6945.4125963707274</c:v>
                </c:pt>
                <c:pt idx="107">
                  <c:v>4258.8190638570022</c:v>
                </c:pt>
                <c:pt idx="108">
                  <c:v>2024.9047715416025</c:v>
                </c:pt>
                <c:pt idx="109">
                  <c:v>0</c:v>
                </c:pt>
                <c:pt idx="110">
                  <c:v>0</c:v>
                </c:pt>
                <c:pt idx="111">
                  <c:v>0</c:v>
                </c:pt>
                <c:pt idx="112">
                  <c:v>0</c:v>
                </c:pt>
                <c:pt idx="113">
                  <c:v>0</c:v>
                </c:pt>
                <c:pt idx="114">
                  <c:v>0</c:v>
                </c:pt>
                <c:pt idx="115">
                  <c:v>0</c:v>
                </c:pt>
                <c:pt idx="116">
                  <c:v>179802.70923945651</c:v>
                </c:pt>
                <c:pt idx="117">
                  <c:v>199927.05285183099</c:v>
                </c:pt>
                <c:pt idx="118">
                  <c:v>191537.97935993253</c:v>
                </c:pt>
                <c:pt idx="119">
                  <c:v>190086.4238126665</c:v>
                </c:pt>
                <c:pt idx="120">
                  <c:v>200853.06944177902</c:v>
                </c:pt>
                <c:pt idx="121">
                  <c:v>189427.28614090077</c:v>
                </c:pt>
                <c:pt idx="122">
                  <c:v>190000</c:v>
                </c:pt>
                <c:pt idx="123">
                  <c:v>180000</c:v>
                </c:pt>
                <c:pt idx="124">
                  <c:v>178921.9918077375</c:v>
                </c:pt>
                <c:pt idx="125">
                  <c:v>168862.68982633625</c:v>
                </c:pt>
                <c:pt idx="126">
                  <c:v>163664.66198170977</c:v>
                </c:pt>
                <c:pt idx="127">
                  <c:v>161520.79838365401</c:v>
                </c:pt>
                <c:pt idx="128">
                  <c:v>154804.79711963949</c:v>
                </c:pt>
                <c:pt idx="129">
                  <c:v>148751.57058169701</c:v>
                </c:pt>
                <c:pt idx="130">
                  <c:v>144101.1116642445</c:v>
                </c:pt>
                <c:pt idx="131">
                  <c:v>133439.66005923477</c:v>
                </c:pt>
                <c:pt idx="132">
                  <c:v>120629.09575944972</c:v>
                </c:pt>
                <c:pt idx="133">
                  <c:v>102655.54630134367</c:v>
                </c:pt>
                <c:pt idx="134">
                  <c:v>91516.467479198647</c:v>
                </c:pt>
                <c:pt idx="135">
                  <c:v>82033.43473625154</c:v>
                </c:pt>
                <c:pt idx="136">
                  <c:v>72167.849479047276</c:v>
                </c:pt>
                <c:pt idx="137">
                  <c:v>63095.120180470301</c:v>
                </c:pt>
                <c:pt idx="138">
                  <c:v>56084.761798114123</c:v>
                </c:pt>
                <c:pt idx="139">
                  <c:v>47996.564166606127</c:v>
                </c:pt>
                <c:pt idx="140">
                  <c:v>41707.219220433893</c:v>
                </c:pt>
                <c:pt idx="141">
                  <c:v>35886.810421952752</c:v>
                </c:pt>
                <c:pt idx="142">
                  <c:v>28477.488040949178</c:v>
                </c:pt>
                <c:pt idx="143">
                  <c:v>26755.237867885728</c:v>
                </c:pt>
                <c:pt idx="144">
                  <c:v>25000</c:v>
                </c:pt>
                <c:pt idx="145">
                  <c:v>24000</c:v>
                </c:pt>
                <c:pt idx="146">
                  <c:v>23000</c:v>
                </c:pt>
                <c:pt idx="147">
                  <c:v>21000</c:v>
                </c:pt>
                <c:pt idx="148">
                  <c:v>18000</c:v>
                </c:pt>
                <c:pt idx="149">
                  <c:v>14871.8965887305</c:v>
                </c:pt>
                <c:pt idx="150">
                  <c:v>13521.213947806575</c:v>
                </c:pt>
                <c:pt idx="151">
                  <c:v>12550.202331489823</c:v>
                </c:pt>
                <c:pt idx="152">
                  <c:v>11793.412765570274</c:v>
                </c:pt>
                <c:pt idx="153">
                  <c:v>11874.885597117423</c:v>
                </c:pt>
                <c:pt idx="154">
                  <c:v>11923.847101566726</c:v>
                </c:pt>
                <c:pt idx="155">
                  <c:v>11349.494918765115</c:v>
                </c:pt>
                <c:pt idx="156">
                  <c:v>10310.755742725198</c:v>
                </c:pt>
                <c:pt idx="157">
                  <c:v>8813.0235742376553</c:v>
                </c:pt>
                <c:pt idx="158">
                  <c:v>7509.2081626548452</c:v>
                </c:pt>
                <c:pt idx="159">
                  <c:v>6842.8837198522851</c:v>
                </c:pt>
                <c:pt idx="160">
                  <c:v>6355.3978056415854</c:v>
                </c:pt>
                <c:pt idx="161">
                  <c:v>6009.0474630063682</c:v>
                </c:pt>
                <c:pt idx="162">
                  <c:v>5385.3617660891759</c:v>
                </c:pt>
                <c:pt idx="163">
                  <c:v>4503.1370409569772</c:v>
                </c:pt>
                <c:pt idx="164">
                  <c:v>3612.9409290018298</c:v>
                </c:pt>
                <c:pt idx="165">
                  <c:v>3128.3507777661348</c:v>
                </c:pt>
                <c:pt idx="166">
                  <c:v>2696.4032773343674</c:v>
                </c:pt>
                <c:pt idx="167">
                  <c:v>2489.8973938958852</c:v>
                </c:pt>
                <c:pt idx="168">
                  <c:v>2418.7549544214176</c:v>
                </c:pt>
                <c:pt idx="169">
                  <c:v>2176.0703382915922</c:v>
                </c:pt>
                <c:pt idx="170">
                  <c:v>2184.1465583691474</c:v>
                </c:pt>
                <c:pt idx="171">
                  <c:v>2138.8157566008199</c:v>
                </c:pt>
              </c:numCache>
            </c:numRef>
          </c:val>
          <c:extLst>
            <c:ext xmlns:c16="http://schemas.microsoft.com/office/drawing/2014/chart" uri="{C3380CC4-5D6E-409C-BE32-E72D297353CC}">
              <c16:uniqueId val="{00000003-2060-4041-B131-D157993BFDBE}"/>
            </c:ext>
          </c:extLst>
        </c:ser>
        <c:dLbls>
          <c:showLegendKey val="0"/>
          <c:showVal val="0"/>
          <c:showCatName val="0"/>
          <c:showSerName val="0"/>
          <c:showPercent val="0"/>
          <c:showBubbleSize val="0"/>
        </c:dLbls>
        <c:axId val="440889808"/>
        <c:axId val="440890200"/>
      </c:areaChart>
      <c:barChart>
        <c:barDir val="col"/>
        <c:grouping val="clustered"/>
        <c:varyColors val="0"/>
        <c:dLbls>
          <c:showLegendKey val="0"/>
          <c:showVal val="0"/>
          <c:showCatName val="0"/>
          <c:showSerName val="0"/>
          <c:showPercent val="0"/>
          <c:showBubbleSize val="0"/>
        </c:dLbls>
        <c:gapWidth val="50"/>
        <c:axId val="440889808"/>
        <c:axId val="440890200"/>
        <c:extLst>
          <c:ext xmlns:c15="http://schemas.microsoft.com/office/drawing/2012/chart" uri="{02D57815-91ED-43cb-92C2-25804820EDAC}">
            <c15:filteredBarSeries>
              <c15:ser>
                <c:idx val="0"/>
                <c:order val="1"/>
                <c:tx>
                  <c:strRef>
                    <c:extLst>
                      <c:ext uri="{02D57815-91ED-43cb-92C2-25804820EDAC}">
                        <c15:formulaRef>
                          <c15:sqref>Sheet1!$C$1</c15:sqref>
                        </c15:formulaRef>
                      </c:ext>
                    </c:extLst>
                    <c:strCache>
                      <c:ptCount val="1"/>
                      <c:pt idx="0">
                        <c:v>TOT_EQU_ADS</c:v>
                      </c:pt>
                    </c:strCache>
                  </c:strRef>
                </c:tx>
                <c:spPr>
                  <a:solidFill>
                    <a:srgbClr val="011627">
                      <a:lumMod val="50000"/>
                      <a:lumOff val="50000"/>
                    </a:srgbClr>
                  </a:solidFill>
                </c:spPr>
                <c:invertIfNegative val="0"/>
                <c:dPt>
                  <c:idx val="1"/>
                  <c:invertIfNegative val="0"/>
                  <c:bubble3D val="0"/>
                  <c:extLst>
                    <c:ext xmlns:c16="http://schemas.microsoft.com/office/drawing/2014/chart" uri="{C3380CC4-5D6E-409C-BE32-E72D297353CC}">
                      <c16:uniqueId val="{00000004-2060-4041-B131-D157993BFDBE}"/>
                    </c:ext>
                  </c:extLst>
                </c:dPt>
                <c:dPt>
                  <c:idx val="2"/>
                  <c:invertIfNegative val="0"/>
                  <c:bubble3D val="0"/>
                  <c:extLst>
                    <c:ext xmlns:c16="http://schemas.microsoft.com/office/drawing/2014/chart" uri="{C3380CC4-5D6E-409C-BE32-E72D297353CC}">
                      <c16:uniqueId val="{00000005-2060-4041-B131-D157993BFDBE}"/>
                    </c:ext>
                  </c:extLst>
                </c:dPt>
                <c:cat>
                  <c:numRef>
                    <c:extLst>
                      <c:ext uri="{02D57815-91ED-43cb-92C2-25804820EDAC}">
                        <c15:formulaRef>
                          <c15:sqref>Sheet1!$A$2:$A$173</c15:sqref>
                        </c15:formulaRef>
                      </c:ext>
                    </c:extLst>
                    <c:numCache>
                      <c:formatCode>m/d/yyyy</c:formatCode>
                      <c:ptCount val="172"/>
                      <c:pt idx="0">
                        <c:v>43101</c:v>
                      </c:pt>
                      <c:pt idx="1">
                        <c:v>43108</c:v>
                      </c:pt>
                      <c:pt idx="2">
                        <c:v>43115</c:v>
                      </c:pt>
                      <c:pt idx="3">
                        <c:v>43122</c:v>
                      </c:pt>
                      <c:pt idx="4">
                        <c:v>43129</c:v>
                      </c:pt>
                      <c:pt idx="5">
                        <c:v>43136</c:v>
                      </c:pt>
                      <c:pt idx="6">
                        <c:v>43143</c:v>
                      </c:pt>
                      <c:pt idx="7">
                        <c:v>43150</c:v>
                      </c:pt>
                      <c:pt idx="8">
                        <c:v>43157</c:v>
                      </c:pt>
                      <c:pt idx="9">
                        <c:v>43164</c:v>
                      </c:pt>
                      <c:pt idx="10">
                        <c:v>43171</c:v>
                      </c:pt>
                      <c:pt idx="11">
                        <c:v>43178</c:v>
                      </c:pt>
                      <c:pt idx="12">
                        <c:v>43185</c:v>
                      </c:pt>
                      <c:pt idx="13">
                        <c:v>43192</c:v>
                      </c:pt>
                      <c:pt idx="14">
                        <c:v>43199</c:v>
                      </c:pt>
                      <c:pt idx="15">
                        <c:v>43206</c:v>
                      </c:pt>
                      <c:pt idx="16">
                        <c:v>43213</c:v>
                      </c:pt>
                      <c:pt idx="17">
                        <c:v>43220</c:v>
                      </c:pt>
                      <c:pt idx="18">
                        <c:v>43227</c:v>
                      </c:pt>
                      <c:pt idx="19">
                        <c:v>43234</c:v>
                      </c:pt>
                      <c:pt idx="20">
                        <c:v>43241</c:v>
                      </c:pt>
                      <c:pt idx="21">
                        <c:v>43248</c:v>
                      </c:pt>
                      <c:pt idx="22">
                        <c:v>43255</c:v>
                      </c:pt>
                      <c:pt idx="23">
                        <c:v>43262</c:v>
                      </c:pt>
                      <c:pt idx="24">
                        <c:v>43269</c:v>
                      </c:pt>
                      <c:pt idx="25">
                        <c:v>43276</c:v>
                      </c:pt>
                      <c:pt idx="26">
                        <c:v>43283</c:v>
                      </c:pt>
                      <c:pt idx="27">
                        <c:v>43290</c:v>
                      </c:pt>
                      <c:pt idx="28">
                        <c:v>43297</c:v>
                      </c:pt>
                      <c:pt idx="29">
                        <c:v>43304</c:v>
                      </c:pt>
                      <c:pt idx="30">
                        <c:v>43311</c:v>
                      </c:pt>
                      <c:pt idx="31">
                        <c:v>43318</c:v>
                      </c:pt>
                      <c:pt idx="32">
                        <c:v>43325</c:v>
                      </c:pt>
                      <c:pt idx="33">
                        <c:v>43332</c:v>
                      </c:pt>
                      <c:pt idx="34">
                        <c:v>43339</c:v>
                      </c:pt>
                      <c:pt idx="35">
                        <c:v>43346</c:v>
                      </c:pt>
                      <c:pt idx="36">
                        <c:v>43353</c:v>
                      </c:pt>
                      <c:pt idx="37">
                        <c:v>43360</c:v>
                      </c:pt>
                      <c:pt idx="38">
                        <c:v>43367</c:v>
                      </c:pt>
                      <c:pt idx="39">
                        <c:v>43374</c:v>
                      </c:pt>
                      <c:pt idx="40">
                        <c:v>43381</c:v>
                      </c:pt>
                      <c:pt idx="41">
                        <c:v>43388</c:v>
                      </c:pt>
                      <c:pt idx="42">
                        <c:v>43395</c:v>
                      </c:pt>
                      <c:pt idx="43">
                        <c:v>43402</c:v>
                      </c:pt>
                      <c:pt idx="44">
                        <c:v>43409</c:v>
                      </c:pt>
                      <c:pt idx="45">
                        <c:v>43416</c:v>
                      </c:pt>
                      <c:pt idx="46">
                        <c:v>43423</c:v>
                      </c:pt>
                      <c:pt idx="47">
                        <c:v>43430</c:v>
                      </c:pt>
                      <c:pt idx="48">
                        <c:v>43437</c:v>
                      </c:pt>
                      <c:pt idx="49">
                        <c:v>43444</c:v>
                      </c:pt>
                      <c:pt idx="50">
                        <c:v>43451</c:v>
                      </c:pt>
                      <c:pt idx="51">
                        <c:v>43458</c:v>
                      </c:pt>
                      <c:pt idx="52">
                        <c:v>43465</c:v>
                      </c:pt>
                      <c:pt idx="53">
                        <c:v>43472</c:v>
                      </c:pt>
                      <c:pt idx="54">
                        <c:v>43479</c:v>
                      </c:pt>
                      <c:pt idx="55">
                        <c:v>43486</c:v>
                      </c:pt>
                      <c:pt idx="56">
                        <c:v>43493</c:v>
                      </c:pt>
                      <c:pt idx="57">
                        <c:v>43500</c:v>
                      </c:pt>
                      <c:pt idx="58">
                        <c:v>43507</c:v>
                      </c:pt>
                      <c:pt idx="59">
                        <c:v>43514</c:v>
                      </c:pt>
                      <c:pt idx="60">
                        <c:v>43521</c:v>
                      </c:pt>
                      <c:pt idx="61">
                        <c:v>43528</c:v>
                      </c:pt>
                      <c:pt idx="62">
                        <c:v>43535</c:v>
                      </c:pt>
                      <c:pt idx="63">
                        <c:v>43542</c:v>
                      </c:pt>
                      <c:pt idx="64">
                        <c:v>43549</c:v>
                      </c:pt>
                      <c:pt idx="65">
                        <c:v>43556</c:v>
                      </c:pt>
                      <c:pt idx="66">
                        <c:v>43563</c:v>
                      </c:pt>
                      <c:pt idx="67">
                        <c:v>43570</c:v>
                      </c:pt>
                      <c:pt idx="68">
                        <c:v>43577</c:v>
                      </c:pt>
                      <c:pt idx="69">
                        <c:v>43584</c:v>
                      </c:pt>
                      <c:pt idx="70">
                        <c:v>43591</c:v>
                      </c:pt>
                      <c:pt idx="71">
                        <c:v>43598</c:v>
                      </c:pt>
                      <c:pt idx="72">
                        <c:v>43605</c:v>
                      </c:pt>
                      <c:pt idx="73">
                        <c:v>43612</c:v>
                      </c:pt>
                      <c:pt idx="74">
                        <c:v>43619</c:v>
                      </c:pt>
                      <c:pt idx="75">
                        <c:v>43626</c:v>
                      </c:pt>
                      <c:pt idx="76">
                        <c:v>43633</c:v>
                      </c:pt>
                      <c:pt idx="77">
                        <c:v>43640</c:v>
                      </c:pt>
                      <c:pt idx="78">
                        <c:v>43647</c:v>
                      </c:pt>
                      <c:pt idx="79">
                        <c:v>43654</c:v>
                      </c:pt>
                      <c:pt idx="80">
                        <c:v>43661</c:v>
                      </c:pt>
                      <c:pt idx="81">
                        <c:v>43668</c:v>
                      </c:pt>
                      <c:pt idx="82">
                        <c:v>43675</c:v>
                      </c:pt>
                      <c:pt idx="83">
                        <c:v>43682</c:v>
                      </c:pt>
                      <c:pt idx="84">
                        <c:v>43689</c:v>
                      </c:pt>
                      <c:pt idx="85">
                        <c:v>43696</c:v>
                      </c:pt>
                      <c:pt idx="86">
                        <c:v>43703</c:v>
                      </c:pt>
                      <c:pt idx="87">
                        <c:v>43710</c:v>
                      </c:pt>
                      <c:pt idx="88">
                        <c:v>43717</c:v>
                      </c:pt>
                      <c:pt idx="89">
                        <c:v>43724</c:v>
                      </c:pt>
                      <c:pt idx="90">
                        <c:v>43731</c:v>
                      </c:pt>
                      <c:pt idx="91">
                        <c:v>43738</c:v>
                      </c:pt>
                      <c:pt idx="92">
                        <c:v>43745</c:v>
                      </c:pt>
                      <c:pt idx="93">
                        <c:v>43752</c:v>
                      </c:pt>
                      <c:pt idx="94">
                        <c:v>43759</c:v>
                      </c:pt>
                      <c:pt idx="95">
                        <c:v>43766</c:v>
                      </c:pt>
                      <c:pt idx="96">
                        <c:v>43773</c:v>
                      </c:pt>
                      <c:pt idx="97">
                        <c:v>43780</c:v>
                      </c:pt>
                      <c:pt idx="98">
                        <c:v>43787</c:v>
                      </c:pt>
                      <c:pt idx="99">
                        <c:v>43794</c:v>
                      </c:pt>
                      <c:pt idx="100">
                        <c:v>43801</c:v>
                      </c:pt>
                      <c:pt idx="101">
                        <c:v>43808</c:v>
                      </c:pt>
                      <c:pt idx="102">
                        <c:v>43815</c:v>
                      </c:pt>
                      <c:pt idx="103">
                        <c:v>43822</c:v>
                      </c:pt>
                      <c:pt idx="104">
                        <c:v>43829</c:v>
                      </c:pt>
                      <c:pt idx="105">
                        <c:v>43836</c:v>
                      </c:pt>
                      <c:pt idx="106">
                        <c:v>43843</c:v>
                      </c:pt>
                      <c:pt idx="107">
                        <c:v>43850</c:v>
                      </c:pt>
                      <c:pt idx="108">
                        <c:v>43857</c:v>
                      </c:pt>
                      <c:pt idx="109">
                        <c:v>43864</c:v>
                      </c:pt>
                      <c:pt idx="110">
                        <c:v>43871</c:v>
                      </c:pt>
                      <c:pt idx="111">
                        <c:v>43878</c:v>
                      </c:pt>
                      <c:pt idx="112">
                        <c:v>43885</c:v>
                      </c:pt>
                      <c:pt idx="113">
                        <c:v>43892</c:v>
                      </c:pt>
                      <c:pt idx="114">
                        <c:v>43899</c:v>
                      </c:pt>
                      <c:pt idx="115">
                        <c:v>43906</c:v>
                      </c:pt>
                      <c:pt idx="116">
                        <c:v>43913</c:v>
                      </c:pt>
                      <c:pt idx="117">
                        <c:v>43920</c:v>
                      </c:pt>
                      <c:pt idx="118">
                        <c:v>43927</c:v>
                      </c:pt>
                      <c:pt idx="119">
                        <c:v>43934</c:v>
                      </c:pt>
                      <c:pt idx="120">
                        <c:v>43941</c:v>
                      </c:pt>
                      <c:pt idx="121">
                        <c:v>43948</c:v>
                      </c:pt>
                      <c:pt idx="122">
                        <c:v>43955</c:v>
                      </c:pt>
                      <c:pt idx="123">
                        <c:v>43962</c:v>
                      </c:pt>
                      <c:pt idx="124">
                        <c:v>43969</c:v>
                      </c:pt>
                      <c:pt idx="125">
                        <c:v>43976</c:v>
                      </c:pt>
                      <c:pt idx="126">
                        <c:v>43983</c:v>
                      </c:pt>
                      <c:pt idx="127">
                        <c:v>43990</c:v>
                      </c:pt>
                      <c:pt idx="128">
                        <c:v>43997</c:v>
                      </c:pt>
                      <c:pt idx="129">
                        <c:v>44004</c:v>
                      </c:pt>
                      <c:pt idx="130">
                        <c:v>44011</c:v>
                      </c:pt>
                      <c:pt idx="131">
                        <c:v>44018</c:v>
                      </c:pt>
                      <c:pt idx="132">
                        <c:v>44025</c:v>
                      </c:pt>
                      <c:pt idx="133">
                        <c:v>44032</c:v>
                      </c:pt>
                      <c:pt idx="134">
                        <c:v>44039</c:v>
                      </c:pt>
                      <c:pt idx="135">
                        <c:v>44046</c:v>
                      </c:pt>
                      <c:pt idx="136">
                        <c:v>44053</c:v>
                      </c:pt>
                      <c:pt idx="137">
                        <c:v>44060</c:v>
                      </c:pt>
                      <c:pt idx="138">
                        <c:v>44067</c:v>
                      </c:pt>
                      <c:pt idx="139">
                        <c:v>44074</c:v>
                      </c:pt>
                      <c:pt idx="140">
                        <c:v>44081</c:v>
                      </c:pt>
                      <c:pt idx="141">
                        <c:v>44088</c:v>
                      </c:pt>
                      <c:pt idx="142">
                        <c:v>44095</c:v>
                      </c:pt>
                      <c:pt idx="143">
                        <c:v>44102</c:v>
                      </c:pt>
                      <c:pt idx="144">
                        <c:v>44109</c:v>
                      </c:pt>
                      <c:pt idx="145">
                        <c:v>44116</c:v>
                      </c:pt>
                      <c:pt idx="146">
                        <c:v>44123</c:v>
                      </c:pt>
                      <c:pt idx="147">
                        <c:v>44130</c:v>
                      </c:pt>
                      <c:pt idx="148">
                        <c:v>44137</c:v>
                      </c:pt>
                      <c:pt idx="149">
                        <c:v>44144</c:v>
                      </c:pt>
                      <c:pt idx="150">
                        <c:v>44151</c:v>
                      </c:pt>
                      <c:pt idx="151">
                        <c:v>44158</c:v>
                      </c:pt>
                      <c:pt idx="152">
                        <c:v>44165</c:v>
                      </c:pt>
                      <c:pt idx="153">
                        <c:v>44172</c:v>
                      </c:pt>
                      <c:pt idx="154">
                        <c:v>44179</c:v>
                      </c:pt>
                      <c:pt idx="155">
                        <c:v>44186</c:v>
                      </c:pt>
                      <c:pt idx="156">
                        <c:v>44193</c:v>
                      </c:pt>
                      <c:pt idx="157">
                        <c:v>44200</c:v>
                      </c:pt>
                      <c:pt idx="158">
                        <c:v>44207</c:v>
                      </c:pt>
                      <c:pt idx="159">
                        <c:v>44214</c:v>
                      </c:pt>
                      <c:pt idx="160">
                        <c:v>44221</c:v>
                      </c:pt>
                      <c:pt idx="161">
                        <c:v>44228</c:v>
                      </c:pt>
                      <c:pt idx="162">
                        <c:v>44235</c:v>
                      </c:pt>
                      <c:pt idx="163">
                        <c:v>44242</c:v>
                      </c:pt>
                      <c:pt idx="164">
                        <c:v>44249</c:v>
                      </c:pt>
                      <c:pt idx="165">
                        <c:v>44256</c:v>
                      </c:pt>
                      <c:pt idx="166">
                        <c:v>44263</c:v>
                      </c:pt>
                      <c:pt idx="167">
                        <c:v>44270</c:v>
                      </c:pt>
                      <c:pt idx="168">
                        <c:v>44277</c:v>
                      </c:pt>
                      <c:pt idx="169">
                        <c:v>44284</c:v>
                      </c:pt>
                      <c:pt idx="170">
                        <c:v>44291</c:v>
                      </c:pt>
                      <c:pt idx="171">
                        <c:v>44298</c:v>
                      </c:pt>
                    </c:numCache>
                  </c:numRef>
                </c:cat>
                <c:val>
                  <c:numRef>
                    <c:extLst>
                      <c:ext uri="{02D57815-91ED-43cb-92C2-25804820EDAC}">
                        <c15:formulaRef>
                          <c15:sqref>Sheet1!$C$2:$C$173</c15:sqref>
                        </c15:formulaRef>
                      </c:ext>
                    </c:extLst>
                    <c:numCache>
                      <c:formatCode>General</c:formatCode>
                      <c:ptCount val="17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formatCode="0">
                        <c:v>0</c:v>
                      </c:pt>
                      <c:pt idx="53" formatCode="0">
                        <c:v>0</c:v>
                      </c:pt>
                      <c:pt idx="54" formatCode="0">
                        <c:v>0</c:v>
                      </c:pt>
                      <c:pt idx="55" formatCode="0">
                        <c:v>0</c:v>
                      </c:pt>
                      <c:pt idx="56" formatCode="0">
                        <c:v>0</c:v>
                      </c:pt>
                      <c:pt idx="57" formatCode="0">
                        <c:v>0</c:v>
                      </c:pt>
                      <c:pt idx="58" formatCode="0">
                        <c:v>0</c:v>
                      </c:pt>
                      <c:pt idx="59" formatCode="0">
                        <c:v>0</c:v>
                      </c:pt>
                      <c:pt idx="60" formatCode="0">
                        <c:v>0</c:v>
                      </c:pt>
                      <c:pt idx="61" formatCode="0">
                        <c:v>0</c:v>
                      </c:pt>
                      <c:pt idx="62" formatCode="0">
                        <c:v>0</c:v>
                      </c:pt>
                      <c:pt idx="63" formatCode="0">
                        <c:v>0</c:v>
                      </c:pt>
                      <c:pt idx="64" formatCode="0">
                        <c:v>0</c:v>
                      </c:pt>
                      <c:pt idx="65" formatCode="0">
                        <c:v>223.0668</c:v>
                      </c:pt>
                      <c:pt idx="66" formatCode="0">
                        <c:v>161.8357</c:v>
                      </c:pt>
                      <c:pt idx="67" formatCode="0">
                        <c:v>139.7303</c:v>
                      </c:pt>
                      <c:pt idx="68" formatCode="0">
                        <c:v>158.06399999999999</c:v>
                      </c:pt>
                      <c:pt idx="69" formatCode="0">
                        <c:v>0</c:v>
                      </c:pt>
                      <c:pt idx="70" formatCode="0">
                        <c:v>105.54949999999999</c:v>
                      </c:pt>
                      <c:pt idx="71" formatCode="0">
                        <c:v>132.7517</c:v>
                      </c:pt>
                      <c:pt idx="72" formatCode="0">
                        <c:v>0</c:v>
                      </c:pt>
                      <c:pt idx="73" formatCode="0">
                        <c:v>0</c:v>
                      </c:pt>
                      <c:pt idx="74" formatCode="0">
                        <c:v>0</c:v>
                      </c:pt>
                      <c:pt idx="75" formatCode="0">
                        <c:v>0</c:v>
                      </c:pt>
                      <c:pt idx="76" formatCode="0">
                        <c:v>0</c:v>
                      </c:pt>
                      <c:pt idx="77" formatCode="0">
                        <c:v>0</c:v>
                      </c:pt>
                      <c:pt idx="78" formatCode="0">
                        <c:v>0</c:v>
                      </c:pt>
                      <c:pt idx="79" formatCode="0">
                        <c:v>0</c:v>
                      </c:pt>
                      <c:pt idx="80" formatCode="0">
                        <c:v>0</c:v>
                      </c:pt>
                      <c:pt idx="81" formatCode="0">
                        <c:v>0</c:v>
                      </c:pt>
                      <c:pt idx="82" formatCode="0">
                        <c:v>0</c:v>
                      </c:pt>
                      <c:pt idx="83" formatCode="0">
                        <c:v>0</c:v>
                      </c:pt>
                      <c:pt idx="84" formatCode="0">
                        <c:v>0</c:v>
                      </c:pt>
                      <c:pt idx="85" formatCode="0">
                        <c:v>0</c:v>
                      </c:pt>
                      <c:pt idx="86" formatCode="0">
                        <c:v>0</c:v>
                      </c:pt>
                      <c:pt idx="87" formatCode="0">
                        <c:v>0</c:v>
                      </c:pt>
                      <c:pt idx="88" formatCode="0">
                        <c:v>0</c:v>
                      </c:pt>
                      <c:pt idx="89" formatCode="0">
                        <c:v>0</c:v>
                      </c:pt>
                      <c:pt idx="90" formatCode="0">
                        <c:v>0</c:v>
                      </c:pt>
                      <c:pt idx="91" formatCode="0">
                        <c:v>0</c:v>
                      </c:pt>
                      <c:pt idx="92" formatCode="0">
                        <c:v>0</c:v>
                      </c:pt>
                      <c:pt idx="93" formatCode="0">
                        <c:v>0</c:v>
                      </c:pt>
                      <c:pt idx="94" formatCode="0">
                        <c:v>0</c:v>
                      </c:pt>
                      <c:pt idx="95" formatCode="0">
                        <c:v>0</c:v>
                      </c:pt>
                      <c:pt idx="96" formatCode="0">
                        <c:v>0</c:v>
                      </c:pt>
                      <c:pt idx="97" formatCode="0">
                        <c:v>0</c:v>
                      </c:pt>
                      <c:pt idx="98" formatCode="0">
                        <c:v>0</c:v>
                      </c:pt>
                      <c:pt idx="99" formatCode="0">
                        <c:v>0</c:v>
                      </c:pt>
                      <c:pt idx="100" formatCode="0">
                        <c:v>0</c:v>
                      </c:pt>
                      <c:pt idx="101" formatCode="0">
                        <c:v>0</c:v>
                      </c:pt>
                      <c:pt idx="102" formatCode="0">
                        <c:v>0</c:v>
                      </c:pt>
                      <c:pt idx="103" formatCode="0">
                        <c:v>0</c:v>
                      </c:pt>
                      <c:pt idx="104" formatCode="0">
                        <c:v>0</c:v>
                      </c:pt>
                      <c:pt idx="105" formatCode="0">
                        <c:v>0</c:v>
                      </c:pt>
                      <c:pt idx="106" formatCode="0">
                        <c:v>0</c:v>
                      </c:pt>
                      <c:pt idx="107" formatCode="0">
                        <c:v>0</c:v>
                      </c:pt>
                      <c:pt idx="108" formatCode="0">
                        <c:v>0</c:v>
                      </c:pt>
                      <c:pt idx="109" formatCode="0">
                        <c:v>190.21340000000001</c:v>
                      </c:pt>
                      <c:pt idx="110" formatCode="0">
                        <c:v>196.49109999999999</c:v>
                      </c:pt>
                      <c:pt idx="111" formatCode="0">
                        <c:v>191.30019999999999</c:v>
                      </c:pt>
                      <c:pt idx="112" formatCode="0">
                        <c:v>226.5197</c:v>
                      </c:pt>
                      <c:pt idx="113" formatCode="0">
                        <c:v>0</c:v>
                      </c:pt>
                      <c:pt idx="114" formatCode="0">
                        <c:v>0</c:v>
                      </c:pt>
                      <c:pt idx="115" formatCode="0">
                        <c:v>0</c:v>
                      </c:pt>
                      <c:pt idx="116" formatCode="0">
                        <c:v>0</c:v>
                      </c:pt>
                      <c:pt idx="117" formatCode="0">
                        <c:v>0</c:v>
                      </c:pt>
                      <c:pt idx="118" formatCode="0">
                        <c:v>0</c:v>
                      </c:pt>
                      <c:pt idx="119" formatCode="0">
                        <c:v>0</c:v>
                      </c:pt>
                      <c:pt idx="120" formatCode="0">
                        <c:v>0</c:v>
                      </c:pt>
                      <c:pt idx="121" formatCode="0">
                        <c:v>0</c:v>
                      </c:pt>
                      <c:pt idx="122" formatCode="0">
                        <c:v>0</c:v>
                      </c:pt>
                      <c:pt idx="123" formatCode="0">
                        <c:v>0</c:v>
                      </c:pt>
                      <c:pt idx="124" formatCode="0">
                        <c:v>0</c:v>
                      </c:pt>
                      <c:pt idx="125" formatCode="0">
                        <c:v>0</c:v>
                      </c:pt>
                      <c:pt idx="126" formatCode="0">
                        <c:v>0</c:v>
                      </c:pt>
                      <c:pt idx="127" formatCode="0">
                        <c:v>0</c:v>
                      </c:pt>
                      <c:pt idx="128" formatCode="0">
                        <c:v>0</c:v>
                      </c:pt>
                      <c:pt idx="129" formatCode="0">
                        <c:v>0</c:v>
                      </c:pt>
                      <c:pt idx="130" formatCode="0">
                        <c:v>0</c:v>
                      </c:pt>
                      <c:pt idx="131" formatCode="0">
                        <c:v>0</c:v>
                      </c:pt>
                      <c:pt idx="132" formatCode="0">
                        <c:v>0</c:v>
                      </c:pt>
                      <c:pt idx="133" formatCode="0">
                        <c:v>0</c:v>
                      </c:pt>
                      <c:pt idx="134" formatCode="0">
                        <c:v>0</c:v>
                      </c:pt>
                      <c:pt idx="135" formatCode="0">
                        <c:v>0</c:v>
                      </c:pt>
                      <c:pt idx="136" formatCode="0">
                        <c:v>0</c:v>
                      </c:pt>
                      <c:pt idx="137" formatCode="0">
                        <c:v>0</c:v>
                      </c:pt>
                      <c:pt idx="138" formatCode="0">
                        <c:v>0</c:v>
                      </c:pt>
                      <c:pt idx="139" formatCode="0">
                        <c:v>0</c:v>
                      </c:pt>
                      <c:pt idx="140" formatCode="0">
                        <c:v>0</c:v>
                      </c:pt>
                      <c:pt idx="141" formatCode="0">
                        <c:v>0</c:v>
                      </c:pt>
                      <c:pt idx="142" formatCode="0">
                        <c:v>0</c:v>
                      </c:pt>
                      <c:pt idx="143" formatCode="0">
                        <c:v>27.701599999999999</c:v>
                      </c:pt>
                      <c:pt idx="144" formatCode="0">
                        <c:v>34.241500000000002</c:v>
                      </c:pt>
                      <c:pt idx="145" formatCode="0">
                        <c:v>0</c:v>
                      </c:pt>
                      <c:pt idx="146" formatCode="0">
                        <c:v>0</c:v>
                      </c:pt>
                      <c:pt idx="147" formatCode="0">
                        <c:v>0</c:v>
                      </c:pt>
                      <c:pt idx="148" formatCode="0">
                        <c:v>0</c:v>
                      </c:pt>
                      <c:pt idx="149" formatCode="0">
                        <c:v>0</c:v>
                      </c:pt>
                      <c:pt idx="150" formatCode="0">
                        <c:v>0</c:v>
                      </c:pt>
                      <c:pt idx="151" formatCode="0">
                        <c:v>0</c:v>
                      </c:pt>
                      <c:pt idx="152" formatCode="0">
                        <c:v>0</c:v>
                      </c:pt>
                      <c:pt idx="153" formatCode="0">
                        <c:v>0</c:v>
                      </c:pt>
                      <c:pt idx="154" formatCode="0">
                        <c:v>0</c:v>
                      </c:pt>
                      <c:pt idx="155" formatCode="0">
                        <c:v>0</c:v>
                      </c:pt>
                      <c:pt idx="156" formatCode="0">
                        <c:v>0</c:v>
                      </c:pt>
                      <c:pt idx="157" formatCode="0">
                        <c:v>0</c:v>
                      </c:pt>
                      <c:pt idx="158" formatCode="0">
                        <c:v>0</c:v>
                      </c:pt>
                      <c:pt idx="159" formatCode="0">
                        <c:v>0</c:v>
                      </c:pt>
                      <c:pt idx="160" formatCode="0">
                        <c:v>0</c:v>
                      </c:pt>
                      <c:pt idx="161" formatCode="0">
                        <c:v>0</c:v>
                      </c:pt>
                      <c:pt idx="162" formatCode="0">
                        <c:v>0</c:v>
                      </c:pt>
                      <c:pt idx="163" formatCode="0">
                        <c:v>0</c:v>
                      </c:pt>
                      <c:pt idx="164" formatCode="0">
                        <c:v>0</c:v>
                      </c:pt>
                      <c:pt idx="165" formatCode="0">
                        <c:v>0</c:v>
                      </c:pt>
                      <c:pt idx="166" formatCode="0">
                        <c:v>0</c:v>
                      </c:pt>
                      <c:pt idx="167" formatCode="0">
                        <c:v>0</c:v>
                      </c:pt>
                      <c:pt idx="168" formatCode="0">
                        <c:v>0</c:v>
                      </c:pt>
                      <c:pt idx="169" formatCode="0">
                        <c:v>0</c:v>
                      </c:pt>
                      <c:pt idx="170" formatCode="0">
                        <c:v>0</c:v>
                      </c:pt>
                      <c:pt idx="171" formatCode="0">
                        <c:v>0</c:v>
                      </c:pt>
                    </c:numCache>
                  </c:numRef>
                </c:val>
                <c:extLst>
                  <c:ext xmlns:c16="http://schemas.microsoft.com/office/drawing/2014/chart" uri="{C3380CC4-5D6E-409C-BE32-E72D297353CC}">
                    <c16:uniqueId val="{00000006-2060-4041-B131-D157993BFDBE}"/>
                  </c:ext>
                </c:extLst>
              </c15:ser>
            </c15:filteredBarSeries>
          </c:ext>
        </c:extLst>
      </c:barChart>
      <c:dateAx>
        <c:axId val="440889808"/>
        <c:scaling>
          <c:orientation val="minMax"/>
        </c:scaling>
        <c:delete val="1"/>
        <c:axPos val="b"/>
        <c:numFmt formatCode="[$-415]mmm\ yy;@" sourceLinked="0"/>
        <c:majorTickMark val="none"/>
        <c:minorTickMark val="none"/>
        <c:tickLblPos val="nextTo"/>
        <c:crossAx val="440890200"/>
        <c:crosses val="autoZero"/>
        <c:auto val="1"/>
        <c:lblOffset val="100"/>
        <c:baseTimeUnit val="days"/>
      </c:dateAx>
      <c:valAx>
        <c:axId val="440890200"/>
        <c:scaling>
          <c:orientation val="minMax"/>
        </c:scaling>
        <c:delete val="1"/>
        <c:axPos val="l"/>
        <c:numFmt formatCode="0%" sourceLinked="0"/>
        <c:majorTickMark val="out"/>
        <c:minorTickMark val="none"/>
        <c:tickLblPos val="nextTo"/>
        <c:crossAx val="440889808"/>
        <c:crosses val="autoZero"/>
        <c:crossBetween val="between"/>
        <c:majorUnit val="3"/>
      </c:valAx>
      <c:spPr>
        <a:noFill/>
        <a:ln w="25400">
          <a:noFill/>
        </a:ln>
      </c:spPr>
    </c:plotArea>
    <c:plotVisOnly val="1"/>
    <c:dispBlanksAs val="gap"/>
    <c:showDLblsOverMax val="0"/>
  </c:chart>
  <c:txPr>
    <a:bodyPr/>
    <a:lstStyle/>
    <a:p>
      <a:pPr>
        <a:defRPr sz="800">
          <a:solidFill>
            <a:schemeClr val="bg1"/>
          </a:solidFill>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3E_DF2D79F1.xml><?xml version="1.0" encoding="utf-8"?>
<p188:cmLst xmlns:a="http://schemas.openxmlformats.org/drawingml/2006/main" xmlns:r="http://schemas.openxmlformats.org/officeDocument/2006/relationships" xmlns:p188="http://schemas.microsoft.com/office/powerpoint/2018/8/main">
  <p188:cm id="{261558CB-4DCD-4588-B5FF-3432E6BDD8BF}" authorId="{68A8A990-A10E-A3D5-AE47-1D26B136C91F}" created="2022-02-17T14:28:17.116">
    <pc:sldMkLst xmlns:pc="http://schemas.microsoft.com/office/powerpoint/2013/main/command">
      <pc:docMk/>
      <pc:sldMk cId="3744299505" sldId="318"/>
    </pc:sldMkLst>
    <p188:txBody>
      <a:bodyPr/>
      <a:lstStyle/>
      <a:p>
        <a:r>
          <a:rPr lang="en-US"/>
          <a:t>jaką w tym wypadku powinniśmy wybrać zmienną modelowaną i dlaczego?</a:t>
        </a:r>
      </a:p>
    </p188:txBody>
  </p188:cm>
</p188:cmLst>
</file>

<file path=ppt/comments/modernComment_13F_4A02E602.xml><?xml version="1.0" encoding="utf-8"?>
<p188:cmLst xmlns:a="http://schemas.openxmlformats.org/drawingml/2006/main" xmlns:r="http://schemas.openxmlformats.org/officeDocument/2006/relationships" xmlns:p188="http://schemas.microsoft.com/office/powerpoint/2018/8/main">
  <p188:cm id="{D5411A4A-AE39-4F9F-A891-D851EDB8457B}" authorId="{68A8A990-A10E-A3D5-AE47-1D26B136C91F}" created="2022-02-17T14:29:47.372">
    <pc:sldMkLst xmlns:pc="http://schemas.microsoft.com/office/powerpoint/2013/main/command">
      <pc:docMk/>
      <pc:sldMk cId="1241703938" sldId="319"/>
    </pc:sldMkLst>
    <p188:txBody>
      <a:bodyPr/>
      <a:lstStyle/>
      <a:p>
        <a:r>
          <a:rPr lang="en-US"/>
          <a:t>Dlaczego cenę długookresową imputujemy medianą/wartością maksymalną a krótkookresową zerem?</a:t>
        </a:r>
      </a:p>
    </p188:txBody>
  </p188:cm>
  <p188:cm id="{8DA16B36-D354-4D7F-9D17-D2DC0C225BB3}" authorId="{68A8A990-A10E-A3D5-AE47-1D26B136C91F}" created="2022-02-17T14:30:21.093">
    <pc:sldMkLst xmlns:pc="http://schemas.microsoft.com/office/powerpoint/2013/main/command">
      <pc:docMk/>
      <pc:sldMk cId="1241703938" sldId="319"/>
    </pc:sldMkLst>
    <p188:txBody>
      <a:bodyPr/>
      <a:lstStyle/>
      <a:p>
        <a:r>
          <a:rPr lang="en-US"/>
          <a:t>Jaka zmienna będzie lepiej odzwierciedlać fakt, że dany produkt nie był dostępny w sklepie?</a:t>
        </a:r>
      </a:p>
    </p188:txBody>
  </p188:cm>
</p188:cmLst>
</file>

<file path=ppt/comments/modernComment_140_2315617E.xml><?xml version="1.0" encoding="utf-8"?>
<p188:cmLst xmlns:a="http://schemas.openxmlformats.org/drawingml/2006/main" xmlns:r="http://schemas.openxmlformats.org/officeDocument/2006/relationships" xmlns:p188="http://schemas.microsoft.com/office/powerpoint/2018/8/main">
  <p188:cm id="{CDE4B9C8-93A7-4DB7-8021-FE06CF61662F}" authorId="{68A8A990-A10E-A3D5-AE47-1D26B136C91F}" created="2022-02-17T15:08:57.243">
    <pc:sldMkLst xmlns:pc="http://schemas.microsoft.com/office/powerpoint/2013/main/command">
      <pc:docMk/>
      <pc:sldMk cId="588603774" sldId="320"/>
    </pc:sldMkLst>
    <p188:txBody>
      <a:bodyPr/>
      <a:lstStyle/>
      <a:p>
        <a:r>
          <a:rPr lang="en-US"/>
          <a:t>Jakie przekształcenie zastosować przechodząc w przypadku dystrybucji z poziomu SKU na poziom cąłej marki? (max)</a:t>
        </a:r>
      </a:p>
    </p188:txBody>
  </p188:cm>
</p188:cmLst>
</file>

<file path=ppt/comments/modernComment_143_C2938553.xml><?xml version="1.0" encoding="utf-8"?>
<p188:cmLst xmlns:a="http://schemas.openxmlformats.org/drawingml/2006/main" xmlns:r="http://schemas.openxmlformats.org/officeDocument/2006/relationships" xmlns:p188="http://schemas.microsoft.com/office/powerpoint/2018/8/main">
  <p188:cm id="{5DC04A2E-4DAE-428F-B376-F5A11050E61C}" authorId="{68A8A990-A10E-A3D5-AE47-1D26B136C91F}" created="2022-02-17T16:11:00.027">
    <pc:sldMkLst xmlns:pc="http://schemas.microsoft.com/office/powerpoint/2013/main/command">
      <pc:docMk/>
      <pc:sldMk cId="3264447827" sldId="323"/>
    </pc:sldMkLst>
    <p188:txBody>
      <a:bodyPr/>
      <a:lstStyle/>
      <a:p>
        <a:r>
          <a:rPr lang="en-US"/>
          <a:t>Które zmienne wybralibyście do modelu o mleku?</a:t>
        </a:r>
      </a:p>
    </p188:txBody>
  </p188:cm>
</p188:cmLst>
</file>

<file path=ppt/comments/modernComment_144_E612897A.xml><?xml version="1.0" encoding="utf-8"?>
<p188:cmLst xmlns:a="http://schemas.openxmlformats.org/drawingml/2006/main" xmlns:r="http://schemas.openxmlformats.org/officeDocument/2006/relationships" xmlns:p188="http://schemas.microsoft.com/office/powerpoint/2018/8/main">
  <p188:cm id="{B409683D-680B-44FE-B49E-4A2F3936CD97}" authorId="{68A8A990-A10E-A3D5-AE47-1D26B136C91F}" created="2022-02-17T15:38:34.228">
    <ac:txMkLst xmlns:ac="http://schemas.microsoft.com/office/drawing/2013/main/command">
      <pc:docMk xmlns:pc="http://schemas.microsoft.com/office/powerpoint/2013/main/command"/>
      <pc:sldMk xmlns:pc="http://schemas.microsoft.com/office/powerpoint/2013/main/command" cId="3859974522" sldId="324"/>
      <ac:spMk id="10" creationId="{E9283E78-C8F6-3E46-A14C-95D6881033DE}"/>
      <ac:txMk cp="156" len="85">
        <ac:context len="500" hash="2141763528"/>
      </ac:txMk>
    </ac:txMkLst>
    <p188:pos x="5084748" y="1300920"/>
    <p188:txBody>
      <a:bodyPr/>
      <a:lstStyle/>
      <a:p>
        <a:r>
          <a:rPr lang="en-US"/>
          <a:t>Dlaczego nie wykorzystujemy w modelu zmiennych z wartością nierówną zero w pojedynczym tygodniu?
Co się wtedy dzieje z resztami?
</a:t>
        </a:r>
      </a:p>
    </p188:txBody>
  </p188:cm>
</p188:cmLst>
</file>

<file path=ppt/comments/modernComment_14B_54EC5219.xml><?xml version="1.0" encoding="utf-8"?>
<p188:cmLst xmlns:a="http://schemas.openxmlformats.org/drawingml/2006/main" xmlns:r="http://schemas.openxmlformats.org/officeDocument/2006/relationships" xmlns:p188="http://schemas.microsoft.com/office/powerpoint/2018/8/main">
  <p188:cm id="{AE52CA28-DF50-4386-A564-008AD8FCB8B6}" authorId="{68A8A990-A10E-A3D5-AE47-1D26B136C91F}" created="2022-03-20T17:20:43.522">
    <pc:sldMkLst xmlns:pc="http://schemas.microsoft.com/office/powerpoint/2013/main/command">
      <pc:docMk/>
      <pc:sldMk cId="1424773657" sldId="331"/>
    </pc:sldMkLst>
    <p188:txBody>
      <a:bodyPr/>
      <a:lstStyle/>
      <a:p>
        <a:r>
          <a:rPr lang="en-US"/>
          <a:t>Jaka to będzie suma dla kampanii?</a:t>
        </a:r>
      </a:p>
    </p188:txBody>
  </p188:cm>
</p188:cmLst>
</file>

<file path=ppt/comments/modernComment_14E_9724CEFF.xml><?xml version="1.0" encoding="utf-8"?>
<p188:cmLst xmlns:a="http://schemas.openxmlformats.org/drawingml/2006/main" xmlns:r="http://schemas.openxmlformats.org/officeDocument/2006/relationships" xmlns:p188="http://schemas.microsoft.com/office/powerpoint/2018/8/main">
  <p188:cm id="{EBA2446D-BE2B-43C3-82FF-9837532F5E49}" authorId="{68A8A990-A10E-A3D5-AE47-1D26B136C91F}" created="2022-02-17T14:35:05.537">
    <pc:sldMkLst xmlns:pc="http://schemas.microsoft.com/office/powerpoint/2013/main/command">
      <pc:docMk/>
      <pc:sldMk cId="2535771903" sldId="334"/>
    </pc:sldMkLst>
    <p188:txBody>
      <a:bodyPr/>
      <a:lstStyle/>
      <a:p>
        <a:r>
          <a:rPr lang="en-US"/>
          <a:t>Macie pomysł dlaczego?</a:t>
        </a:r>
      </a:p>
    </p188:txBody>
  </p188:cm>
</p188:cmLst>
</file>

<file path=ppt/comments/modernComment_150_FBFBF3FB.xml><?xml version="1.0" encoding="utf-8"?>
<p188:cmLst xmlns:a="http://schemas.openxmlformats.org/drawingml/2006/main" xmlns:r="http://schemas.openxmlformats.org/officeDocument/2006/relationships" xmlns:p188="http://schemas.microsoft.com/office/powerpoint/2018/8/main">
  <p188:cm id="{C8D2D9F6-0C3A-425A-8A8E-79B9CFBA9638}" authorId="{68A8A990-A10E-A3D5-AE47-1D26B136C91F}" created="2022-03-20T17:21:17.358">
    <pc:sldMkLst xmlns:pc="http://schemas.microsoft.com/office/powerpoint/2013/main/command">
      <pc:docMk/>
      <pc:sldMk cId="4227593211" sldId="336"/>
    </pc:sldMkLst>
    <p188:txBody>
      <a:bodyPr/>
      <a:lstStyle/>
      <a:p>
        <a:r>
          <a:rPr lang="en-US"/>
          <a:t>Czy przez współczynniki dzielimy czy mnożymy?</a:t>
        </a:r>
      </a:p>
    </p188:txBody>
  </p188:cm>
</p188:cmLst>
</file>

<file path=ppt/comments/modernComment_154_1E4CE710.xml><?xml version="1.0" encoding="utf-8"?>
<p188:cmLst xmlns:a="http://schemas.openxmlformats.org/drawingml/2006/main" xmlns:r="http://schemas.openxmlformats.org/officeDocument/2006/relationships" xmlns:p188="http://schemas.microsoft.com/office/powerpoint/2018/8/main">
  <p188:cm id="{BA99F9D7-D305-4A83-AF3C-36B013A7E314}" authorId="{68A8A990-A10E-A3D5-AE47-1D26B136C91F}" created="2022-02-17T17:58:40.740">
    <pc:sldMkLst xmlns:pc="http://schemas.microsoft.com/office/powerpoint/2013/main/command">
      <pc:docMk/>
      <pc:sldMk cId="508356368" sldId="340"/>
    </pc:sldMkLst>
    <p188:txBody>
      <a:bodyPr/>
      <a:lstStyle/>
      <a:p>
        <a:r>
          <a:rPr lang="en-US"/>
          <a:t>Dlaczego podczas modelowania sprzedaży nie ma większego sensu uwzględnianie inflacji month-on-month?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A8CF27-1DD5-43B5-A7B7-C601EEB95B61}" type="datetimeFigureOut">
              <a:rPr lang="pl-PL" smtClean="0"/>
              <a:t>2022-10-23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E2619-340C-4BF6-87A4-407092DB3427}" type="slidenum">
              <a:rPr lang="pl-PL" smtClean="0"/>
              <a:t>‹#›</a:t>
            </a:fld>
            <a:endParaRPr lang="pl-PL"/>
          </a:p>
        </p:txBody>
      </p:sp>
    </p:spTree>
    <p:extLst>
      <p:ext uri="{BB962C8B-B14F-4D97-AF65-F5344CB8AC3E}">
        <p14:creationId xmlns:p14="http://schemas.microsoft.com/office/powerpoint/2010/main" val="1968698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8</a:t>
            </a:fld>
            <a:endParaRPr lang="en-GB"/>
          </a:p>
        </p:txBody>
      </p:sp>
    </p:spTree>
    <p:extLst>
      <p:ext uri="{BB962C8B-B14F-4D97-AF65-F5344CB8AC3E}">
        <p14:creationId xmlns:p14="http://schemas.microsoft.com/office/powerpoint/2010/main" val="167039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18</a:t>
            </a:fld>
            <a:endParaRPr lang="en-GB"/>
          </a:p>
        </p:txBody>
      </p:sp>
    </p:spTree>
    <p:extLst>
      <p:ext uri="{BB962C8B-B14F-4D97-AF65-F5344CB8AC3E}">
        <p14:creationId xmlns:p14="http://schemas.microsoft.com/office/powerpoint/2010/main" val="2574377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19</a:t>
            </a:fld>
            <a:endParaRPr lang="en-GB"/>
          </a:p>
        </p:txBody>
      </p:sp>
    </p:spTree>
    <p:extLst>
      <p:ext uri="{BB962C8B-B14F-4D97-AF65-F5344CB8AC3E}">
        <p14:creationId xmlns:p14="http://schemas.microsoft.com/office/powerpoint/2010/main" val="2967571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20</a:t>
            </a:fld>
            <a:endParaRPr lang="en-GB"/>
          </a:p>
        </p:txBody>
      </p:sp>
    </p:spTree>
    <p:extLst>
      <p:ext uri="{BB962C8B-B14F-4D97-AF65-F5344CB8AC3E}">
        <p14:creationId xmlns:p14="http://schemas.microsoft.com/office/powerpoint/2010/main" val="4102495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21</a:t>
            </a:fld>
            <a:endParaRPr lang="en-GB"/>
          </a:p>
        </p:txBody>
      </p:sp>
    </p:spTree>
    <p:extLst>
      <p:ext uri="{BB962C8B-B14F-4D97-AF65-F5344CB8AC3E}">
        <p14:creationId xmlns:p14="http://schemas.microsoft.com/office/powerpoint/2010/main" val="357674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22</a:t>
            </a:fld>
            <a:endParaRPr lang="en-GB"/>
          </a:p>
        </p:txBody>
      </p:sp>
    </p:spTree>
    <p:extLst>
      <p:ext uri="{BB962C8B-B14F-4D97-AF65-F5344CB8AC3E}">
        <p14:creationId xmlns:p14="http://schemas.microsoft.com/office/powerpoint/2010/main" val="1685131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23</a:t>
            </a:fld>
            <a:endParaRPr lang="en-GB"/>
          </a:p>
        </p:txBody>
      </p:sp>
    </p:spTree>
    <p:extLst>
      <p:ext uri="{BB962C8B-B14F-4D97-AF65-F5344CB8AC3E}">
        <p14:creationId xmlns:p14="http://schemas.microsoft.com/office/powerpoint/2010/main" val="4041376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24</a:t>
            </a:fld>
            <a:endParaRPr lang="en-GB"/>
          </a:p>
        </p:txBody>
      </p:sp>
    </p:spTree>
    <p:extLst>
      <p:ext uri="{BB962C8B-B14F-4D97-AF65-F5344CB8AC3E}">
        <p14:creationId xmlns:p14="http://schemas.microsoft.com/office/powerpoint/2010/main" val="349178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25</a:t>
            </a:fld>
            <a:endParaRPr lang="en-GB"/>
          </a:p>
        </p:txBody>
      </p:sp>
    </p:spTree>
    <p:extLst>
      <p:ext uri="{BB962C8B-B14F-4D97-AF65-F5344CB8AC3E}">
        <p14:creationId xmlns:p14="http://schemas.microsoft.com/office/powerpoint/2010/main" val="86204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26</a:t>
            </a:fld>
            <a:endParaRPr lang="en-GB"/>
          </a:p>
        </p:txBody>
      </p:sp>
    </p:spTree>
    <p:extLst>
      <p:ext uri="{BB962C8B-B14F-4D97-AF65-F5344CB8AC3E}">
        <p14:creationId xmlns:p14="http://schemas.microsoft.com/office/powerpoint/2010/main" val="1667677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27</a:t>
            </a:fld>
            <a:endParaRPr lang="en-GB"/>
          </a:p>
        </p:txBody>
      </p:sp>
    </p:spTree>
    <p:extLst>
      <p:ext uri="{BB962C8B-B14F-4D97-AF65-F5344CB8AC3E}">
        <p14:creationId xmlns:p14="http://schemas.microsoft.com/office/powerpoint/2010/main" val="344284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10</a:t>
            </a:fld>
            <a:endParaRPr lang="en-GB"/>
          </a:p>
        </p:txBody>
      </p:sp>
    </p:spTree>
    <p:extLst>
      <p:ext uri="{BB962C8B-B14F-4D97-AF65-F5344CB8AC3E}">
        <p14:creationId xmlns:p14="http://schemas.microsoft.com/office/powerpoint/2010/main" val="1552259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30</a:t>
            </a:fld>
            <a:endParaRPr lang="en-GB"/>
          </a:p>
        </p:txBody>
      </p:sp>
    </p:spTree>
    <p:extLst>
      <p:ext uri="{BB962C8B-B14F-4D97-AF65-F5344CB8AC3E}">
        <p14:creationId xmlns:p14="http://schemas.microsoft.com/office/powerpoint/2010/main" val="1444735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31</a:t>
            </a:fld>
            <a:endParaRPr lang="en-GB"/>
          </a:p>
        </p:txBody>
      </p:sp>
    </p:spTree>
    <p:extLst>
      <p:ext uri="{BB962C8B-B14F-4D97-AF65-F5344CB8AC3E}">
        <p14:creationId xmlns:p14="http://schemas.microsoft.com/office/powerpoint/2010/main" val="182609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32</a:t>
            </a:fld>
            <a:endParaRPr lang="en-GB"/>
          </a:p>
        </p:txBody>
      </p:sp>
    </p:spTree>
    <p:extLst>
      <p:ext uri="{BB962C8B-B14F-4D97-AF65-F5344CB8AC3E}">
        <p14:creationId xmlns:p14="http://schemas.microsoft.com/office/powerpoint/2010/main" val="1889929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33</a:t>
            </a:fld>
            <a:endParaRPr lang="en-GB"/>
          </a:p>
        </p:txBody>
      </p:sp>
    </p:spTree>
    <p:extLst>
      <p:ext uri="{BB962C8B-B14F-4D97-AF65-F5344CB8AC3E}">
        <p14:creationId xmlns:p14="http://schemas.microsoft.com/office/powerpoint/2010/main" val="3243532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34</a:t>
            </a:fld>
            <a:endParaRPr lang="en-GB"/>
          </a:p>
        </p:txBody>
      </p:sp>
    </p:spTree>
    <p:extLst>
      <p:ext uri="{BB962C8B-B14F-4D97-AF65-F5344CB8AC3E}">
        <p14:creationId xmlns:p14="http://schemas.microsoft.com/office/powerpoint/2010/main" val="1602895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35</a:t>
            </a:fld>
            <a:endParaRPr lang="en-GB"/>
          </a:p>
        </p:txBody>
      </p:sp>
    </p:spTree>
    <p:extLst>
      <p:ext uri="{BB962C8B-B14F-4D97-AF65-F5344CB8AC3E}">
        <p14:creationId xmlns:p14="http://schemas.microsoft.com/office/powerpoint/2010/main" val="2080957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36</a:t>
            </a:fld>
            <a:endParaRPr lang="en-GB"/>
          </a:p>
        </p:txBody>
      </p:sp>
    </p:spTree>
    <p:extLst>
      <p:ext uri="{BB962C8B-B14F-4D97-AF65-F5344CB8AC3E}">
        <p14:creationId xmlns:p14="http://schemas.microsoft.com/office/powerpoint/2010/main" val="418728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37</a:t>
            </a:fld>
            <a:endParaRPr lang="en-GB"/>
          </a:p>
        </p:txBody>
      </p:sp>
    </p:spTree>
    <p:extLst>
      <p:ext uri="{BB962C8B-B14F-4D97-AF65-F5344CB8AC3E}">
        <p14:creationId xmlns:p14="http://schemas.microsoft.com/office/powerpoint/2010/main" val="2044179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38</a:t>
            </a:fld>
            <a:endParaRPr lang="en-GB"/>
          </a:p>
        </p:txBody>
      </p:sp>
    </p:spTree>
    <p:extLst>
      <p:ext uri="{BB962C8B-B14F-4D97-AF65-F5344CB8AC3E}">
        <p14:creationId xmlns:p14="http://schemas.microsoft.com/office/powerpoint/2010/main" val="249898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11</a:t>
            </a:fld>
            <a:endParaRPr lang="en-GB"/>
          </a:p>
        </p:txBody>
      </p:sp>
    </p:spTree>
    <p:extLst>
      <p:ext uri="{BB962C8B-B14F-4D97-AF65-F5344CB8AC3E}">
        <p14:creationId xmlns:p14="http://schemas.microsoft.com/office/powerpoint/2010/main" val="1260570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12</a:t>
            </a:fld>
            <a:endParaRPr lang="en-GB"/>
          </a:p>
        </p:txBody>
      </p:sp>
    </p:spTree>
    <p:extLst>
      <p:ext uri="{BB962C8B-B14F-4D97-AF65-F5344CB8AC3E}">
        <p14:creationId xmlns:p14="http://schemas.microsoft.com/office/powerpoint/2010/main" val="424940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13</a:t>
            </a:fld>
            <a:endParaRPr lang="en-GB"/>
          </a:p>
        </p:txBody>
      </p:sp>
    </p:spTree>
    <p:extLst>
      <p:ext uri="{BB962C8B-B14F-4D97-AF65-F5344CB8AC3E}">
        <p14:creationId xmlns:p14="http://schemas.microsoft.com/office/powerpoint/2010/main" val="3900598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14</a:t>
            </a:fld>
            <a:endParaRPr lang="en-GB"/>
          </a:p>
        </p:txBody>
      </p:sp>
    </p:spTree>
    <p:extLst>
      <p:ext uri="{BB962C8B-B14F-4D97-AF65-F5344CB8AC3E}">
        <p14:creationId xmlns:p14="http://schemas.microsoft.com/office/powerpoint/2010/main" val="387831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15</a:t>
            </a:fld>
            <a:endParaRPr lang="en-GB"/>
          </a:p>
        </p:txBody>
      </p:sp>
    </p:spTree>
    <p:extLst>
      <p:ext uri="{BB962C8B-B14F-4D97-AF65-F5344CB8AC3E}">
        <p14:creationId xmlns:p14="http://schemas.microsoft.com/office/powerpoint/2010/main" val="708759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16</a:t>
            </a:fld>
            <a:endParaRPr lang="en-GB"/>
          </a:p>
        </p:txBody>
      </p:sp>
    </p:spTree>
    <p:extLst>
      <p:ext uri="{BB962C8B-B14F-4D97-AF65-F5344CB8AC3E}">
        <p14:creationId xmlns:p14="http://schemas.microsoft.com/office/powerpoint/2010/main" val="786132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7D3803E-D0B0-F943-9153-884D04292D7E}" type="slidenum">
              <a:rPr lang="en-GB" smtClean="0"/>
              <a:t>17</a:t>
            </a:fld>
            <a:endParaRPr lang="en-GB"/>
          </a:p>
        </p:txBody>
      </p:sp>
    </p:spTree>
    <p:extLst>
      <p:ext uri="{BB962C8B-B14F-4D97-AF65-F5344CB8AC3E}">
        <p14:creationId xmlns:p14="http://schemas.microsoft.com/office/powerpoint/2010/main" val="838248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00F3E78-2B98-7C49-B46E-A733CA30431D}"/>
              </a:ext>
            </a:extLst>
          </p:cNvPr>
          <p:cNvSpPr>
            <a:spLocks noGrp="1"/>
          </p:cNvSpPr>
          <p:nvPr>
            <p:ph type="pic" sz="quarter" idx="10"/>
          </p:nvPr>
        </p:nvSpPr>
        <p:spPr>
          <a:xfrm>
            <a:off x="0" y="0"/>
            <a:ext cx="12192000" cy="6858000"/>
          </a:xfrm>
          <a:solidFill>
            <a:schemeClr val="bg1">
              <a:lumMod val="95000"/>
            </a:schemeClr>
          </a:solidFill>
          <a:ln>
            <a:noFill/>
          </a:ln>
        </p:spPr>
        <p:txBody>
          <a:bodyPr anchor="ctr"/>
          <a:lstStyle>
            <a:lvl1pPr algn="ctr">
              <a:defRPr/>
            </a:lvl1pPr>
          </a:lstStyle>
          <a:p>
            <a:endParaRPr lang="en-GB"/>
          </a:p>
        </p:txBody>
      </p:sp>
      <p:sp>
        <p:nvSpPr>
          <p:cNvPr id="9" name="Text Placeholder 27">
            <a:extLst>
              <a:ext uri="{FF2B5EF4-FFF2-40B4-BE49-F238E27FC236}">
                <a16:creationId xmlns:a16="http://schemas.microsoft.com/office/drawing/2014/main" id="{8A646979-CD1E-1D4C-85F5-624B90BE0303}"/>
              </a:ext>
            </a:extLst>
          </p:cNvPr>
          <p:cNvSpPr>
            <a:spLocks noGrp="1"/>
          </p:cNvSpPr>
          <p:nvPr>
            <p:ph type="body" sz="quarter" idx="23"/>
          </p:nvPr>
        </p:nvSpPr>
        <p:spPr>
          <a:xfrm>
            <a:off x="609600" y="2681575"/>
            <a:ext cx="4720182" cy="764359"/>
          </a:xfrm>
          <a:custGeom>
            <a:avLst/>
            <a:gdLst>
              <a:gd name="connsiteX0" fmla="*/ 1895453 w 5168519"/>
              <a:gd name="connsiteY0" fmla="*/ 363844 h 836961"/>
              <a:gd name="connsiteX1" fmla="*/ 1733628 w 5168519"/>
              <a:gd name="connsiteY1" fmla="*/ 531675 h 836961"/>
              <a:gd name="connsiteX2" fmla="*/ 1895453 w 5168519"/>
              <a:gd name="connsiteY2" fmla="*/ 700648 h 836961"/>
              <a:gd name="connsiteX3" fmla="*/ 2060515 w 5168519"/>
              <a:gd name="connsiteY3" fmla="*/ 531675 h 836961"/>
              <a:gd name="connsiteX4" fmla="*/ 2060568 w 5168519"/>
              <a:gd name="connsiteY4" fmla="*/ 525121 h 836961"/>
              <a:gd name="connsiteX5" fmla="*/ 1895453 w 5168519"/>
              <a:gd name="connsiteY5" fmla="*/ 363844 h 836961"/>
              <a:gd name="connsiteX6" fmla="*/ 3942071 w 5168519"/>
              <a:gd name="connsiteY6" fmla="*/ 362702 h 836961"/>
              <a:gd name="connsiteX7" fmla="*/ 3787480 w 5168519"/>
              <a:gd name="connsiteY7" fmla="*/ 532818 h 836961"/>
              <a:gd name="connsiteX8" fmla="*/ 3905939 w 5168519"/>
              <a:gd name="connsiteY8" fmla="*/ 698118 h 836961"/>
              <a:gd name="connsiteX9" fmla="*/ 3941976 w 5168519"/>
              <a:gd name="connsiteY9" fmla="*/ 701782 h 836961"/>
              <a:gd name="connsiteX10" fmla="*/ 3941881 w 5168519"/>
              <a:gd name="connsiteY10" fmla="*/ 701792 h 836961"/>
              <a:gd name="connsiteX11" fmla="*/ 3942071 w 5168519"/>
              <a:gd name="connsiteY11" fmla="*/ 701792 h 836961"/>
              <a:gd name="connsiteX12" fmla="*/ 3941976 w 5168519"/>
              <a:gd name="connsiteY12" fmla="*/ 701782 h 836961"/>
              <a:gd name="connsiteX13" fmla="*/ 3978022 w 5168519"/>
              <a:gd name="connsiteY13" fmla="*/ 698067 h 836961"/>
              <a:gd name="connsiteX14" fmla="*/ 4096662 w 5168519"/>
              <a:gd name="connsiteY14" fmla="*/ 532818 h 836961"/>
              <a:gd name="connsiteX15" fmla="*/ 3942071 w 5168519"/>
              <a:gd name="connsiteY15" fmla="*/ 362702 h 836961"/>
              <a:gd name="connsiteX16" fmla="*/ 2787112 w 5168519"/>
              <a:gd name="connsiteY16" fmla="*/ 357654 h 836961"/>
              <a:gd name="connsiteX17" fmla="*/ 2618623 w 5168519"/>
              <a:gd name="connsiteY17" fmla="*/ 531294 h 836961"/>
              <a:gd name="connsiteX18" fmla="*/ 2787112 w 5168519"/>
              <a:gd name="connsiteY18" fmla="*/ 706078 h 836961"/>
              <a:gd name="connsiteX19" fmla="*/ 2787112 w 5168519"/>
              <a:gd name="connsiteY19" fmla="*/ 706459 h 836961"/>
              <a:gd name="connsiteX20" fmla="*/ 2787112 w 5168519"/>
              <a:gd name="connsiteY20" fmla="*/ 357654 h 836961"/>
              <a:gd name="connsiteX21" fmla="*/ 1257575 w 5168519"/>
              <a:gd name="connsiteY21" fmla="*/ 353748 h 836961"/>
              <a:gd name="connsiteX22" fmla="*/ 1098319 w 5168519"/>
              <a:gd name="connsiteY22" fmla="*/ 465667 h 836961"/>
              <a:gd name="connsiteX23" fmla="*/ 1405217 w 5168519"/>
              <a:gd name="connsiteY23" fmla="*/ 465667 h 836961"/>
              <a:gd name="connsiteX24" fmla="*/ 1257575 w 5168519"/>
              <a:gd name="connsiteY24" fmla="*/ 353748 h 836961"/>
              <a:gd name="connsiteX25" fmla="*/ 2275077 w 5168519"/>
              <a:gd name="connsiteY25" fmla="*/ 242687 h 836961"/>
              <a:gd name="connsiteX26" fmla="*/ 2415770 w 5168519"/>
              <a:gd name="connsiteY26" fmla="*/ 242687 h 836961"/>
              <a:gd name="connsiteX27" fmla="*/ 2415770 w 5168519"/>
              <a:gd name="connsiteY27" fmla="*/ 819521 h 836961"/>
              <a:gd name="connsiteX28" fmla="*/ 2275077 w 5168519"/>
              <a:gd name="connsiteY28" fmla="*/ 819521 h 836961"/>
              <a:gd name="connsiteX29" fmla="*/ 4568241 w 5168519"/>
              <a:gd name="connsiteY29" fmla="*/ 234400 h 836961"/>
              <a:gd name="connsiteX30" fmla="*/ 4736730 w 5168519"/>
              <a:gd name="connsiteY30" fmla="*/ 341651 h 836961"/>
              <a:gd name="connsiteX31" fmla="*/ 4927113 w 5168519"/>
              <a:gd name="connsiteY31" fmla="*/ 236877 h 836961"/>
              <a:gd name="connsiteX32" fmla="*/ 5168519 w 5168519"/>
              <a:gd name="connsiteY32" fmla="*/ 509482 h 836961"/>
              <a:gd name="connsiteX33" fmla="*/ 5168519 w 5168519"/>
              <a:gd name="connsiteY33" fmla="*/ 819140 h 836961"/>
              <a:gd name="connsiteX34" fmla="*/ 5027826 w 5168519"/>
              <a:gd name="connsiteY34" fmla="*/ 819140 h 836961"/>
              <a:gd name="connsiteX35" fmla="*/ 5027826 w 5168519"/>
              <a:gd name="connsiteY35" fmla="*/ 509482 h 836961"/>
              <a:gd name="connsiteX36" fmla="*/ 4920450 w 5168519"/>
              <a:gd name="connsiteY36" fmla="*/ 369655 h 836961"/>
              <a:gd name="connsiteX37" fmla="*/ 4796701 w 5168519"/>
              <a:gd name="connsiteY37" fmla="*/ 511863 h 836961"/>
              <a:gd name="connsiteX38" fmla="*/ 4796701 w 5168519"/>
              <a:gd name="connsiteY38" fmla="*/ 819140 h 836961"/>
              <a:gd name="connsiteX39" fmla="*/ 4656008 w 5168519"/>
              <a:gd name="connsiteY39" fmla="*/ 819140 h 836961"/>
              <a:gd name="connsiteX40" fmla="*/ 4656008 w 5168519"/>
              <a:gd name="connsiteY40" fmla="*/ 511863 h 836961"/>
              <a:gd name="connsiteX41" fmla="*/ 4539493 w 5168519"/>
              <a:gd name="connsiteY41" fmla="*/ 367369 h 836961"/>
              <a:gd name="connsiteX42" fmla="*/ 4418314 w 5168519"/>
              <a:gd name="connsiteY42" fmla="*/ 511863 h 836961"/>
              <a:gd name="connsiteX43" fmla="*/ 4418314 w 5168519"/>
              <a:gd name="connsiteY43" fmla="*/ 819140 h 836961"/>
              <a:gd name="connsiteX44" fmla="*/ 4277526 w 5168519"/>
              <a:gd name="connsiteY44" fmla="*/ 819140 h 836961"/>
              <a:gd name="connsiteX45" fmla="*/ 4277526 w 5168519"/>
              <a:gd name="connsiteY45" fmla="*/ 243734 h 836961"/>
              <a:gd name="connsiteX46" fmla="*/ 4407939 w 5168519"/>
              <a:gd name="connsiteY46" fmla="*/ 243734 h 836961"/>
              <a:gd name="connsiteX47" fmla="*/ 4418314 w 5168519"/>
              <a:gd name="connsiteY47" fmla="*/ 313648 h 836961"/>
              <a:gd name="connsiteX48" fmla="*/ 4568241 w 5168519"/>
              <a:gd name="connsiteY48" fmla="*/ 234400 h 836961"/>
              <a:gd name="connsiteX49" fmla="*/ 290715 w 5168519"/>
              <a:gd name="connsiteY49" fmla="*/ 234400 h 836961"/>
              <a:gd name="connsiteX50" fmla="*/ 459204 w 5168519"/>
              <a:gd name="connsiteY50" fmla="*/ 341651 h 836961"/>
              <a:gd name="connsiteX51" fmla="*/ 649587 w 5168519"/>
              <a:gd name="connsiteY51" fmla="*/ 236877 h 836961"/>
              <a:gd name="connsiteX52" fmla="*/ 890707 w 5168519"/>
              <a:gd name="connsiteY52" fmla="*/ 509482 h 836961"/>
              <a:gd name="connsiteX53" fmla="*/ 890707 w 5168519"/>
              <a:gd name="connsiteY53" fmla="*/ 819140 h 836961"/>
              <a:gd name="connsiteX54" fmla="*/ 750300 w 5168519"/>
              <a:gd name="connsiteY54" fmla="*/ 819140 h 836961"/>
              <a:gd name="connsiteX55" fmla="*/ 750300 w 5168519"/>
              <a:gd name="connsiteY55" fmla="*/ 509482 h 836961"/>
              <a:gd name="connsiteX56" fmla="*/ 642924 w 5168519"/>
              <a:gd name="connsiteY56" fmla="*/ 369655 h 836961"/>
              <a:gd name="connsiteX57" fmla="*/ 519175 w 5168519"/>
              <a:gd name="connsiteY57" fmla="*/ 511863 h 836961"/>
              <a:gd name="connsiteX58" fmla="*/ 519175 w 5168519"/>
              <a:gd name="connsiteY58" fmla="*/ 819140 h 836961"/>
              <a:gd name="connsiteX59" fmla="*/ 378482 w 5168519"/>
              <a:gd name="connsiteY59" fmla="*/ 819140 h 836961"/>
              <a:gd name="connsiteX60" fmla="*/ 378482 w 5168519"/>
              <a:gd name="connsiteY60" fmla="*/ 511863 h 836961"/>
              <a:gd name="connsiteX61" fmla="*/ 261967 w 5168519"/>
              <a:gd name="connsiteY61" fmla="*/ 367369 h 836961"/>
              <a:gd name="connsiteX62" fmla="*/ 140788 w 5168519"/>
              <a:gd name="connsiteY62" fmla="*/ 511863 h 836961"/>
              <a:gd name="connsiteX63" fmla="*/ 140788 w 5168519"/>
              <a:gd name="connsiteY63" fmla="*/ 819140 h 836961"/>
              <a:gd name="connsiteX64" fmla="*/ 0 w 5168519"/>
              <a:gd name="connsiteY64" fmla="*/ 819140 h 836961"/>
              <a:gd name="connsiteX65" fmla="*/ 0 w 5168519"/>
              <a:gd name="connsiteY65" fmla="*/ 243830 h 836961"/>
              <a:gd name="connsiteX66" fmla="*/ 130412 w 5168519"/>
              <a:gd name="connsiteY66" fmla="*/ 243830 h 836961"/>
              <a:gd name="connsiteX67" fmla="*/ 140788 w 5168519"/>
              <a:gd name="connsiteY67" fmla="*/ 313648 h 836961"/>
              <a:gd name="connsiteX68" fmla="*/ 290715 w 5168519"/>
              <a:gd name="connsiteY68" fmla="*/ 234400 h 836961"/>
              <a:gd name="connsiteX69" fmla="*/ 3940929 w 5168519"/>
              <a:gd name="connsiteY69" fmla="*/ 233352 h 836961"/>
              <a:gd name="connsiteX70" fmla="*/ 4238307 w 5168519"/>
              <a:gd name="connsiteY70" fmla="*/ 532818 h 836961"/>
              <a:gd name="connsiteX71" fmla="*/ 3941786 w 5168519"/>
              <a:gd name="connsiteY71" fmla="*/ 832284 h 836961"/>
              <a:gd name="connsiteX72" fmla="*/ 3646692 w 5168519"/>
              <a:gd name="connsiteY72" fmla="*/ 532818 h 836961"/>
              <a:gd name="connsiteX73" fmla="*/ 3940929 w 5168519"/>
              <a:gd name="connsiteY73" fmla="*/ 233352 h 836961"/>
              <a:gd name="connsiteX74" fmla="*/ 2774737 w 5168519"/>
              <a:gd name="connsiteY74" fmla="*/ 230590 h 836961"/>
              <a:gd name="connsiteX75" fmla="*/ 2955601 w 5168519"/>
              <a:gd name="connsiteY75" fmla="*/ 323840 h 836961"/>
              <a:gd name="connsiteX76" fmla="*/ 2960456 w 5168519"/>
              <a:gd name="connsiteY76" fmla="*/ 244973 h 836961"/>
              <a:gd name="connsiteX77" fmla="*/ 3095152 w 5168519"/>
              <a:gd name="connsiteY77" fmla="*/ 244973 h 836961"/>
              <a:gd name="connsiteX78" fmla="*/ 3095152 w 5168519"/>
              <a:gd name="connsiteY78" fmla="*/ 819521 h 836961"/>
              <a:gd name="connsiteX79" fmla="*/ 2962455 w 5168519"/>
              <a:gd name="connsiteY79" fmla="*/ 819521 h 836961"/>
              <a:gd name="connsiteX80" fmla="*/ 2955601 w 5168519"/>
              <a:gd name="connsiteY80" fmla="*/ 735606 h 836961"/>
              <a:gd name="connsiteX81" fmla="*/ 2770930 w 5168519"/>
              <a:gd name="connsiteY81" fmla="*/ 836952 h 836961"/>
              <a:gd name="connsiteX82" fmla="*/ 2477930 w 5168519"/>
              <a:gd name="connsiteY82" fmla="*/ 531675 h 836961"/>
              <a:gd name="connsiteX83" fmla="*/ 2774737 w 5168519"/>
              <a:gd name="connsiteY83" fmla="*/ 230590 h 836961"/>
              <a:gd name="connsiteX84" fmla="*/ 3437461 w 5168519"/>
              <a:gd name="connsiteY84" fmla="*/ 228685 h 836961"/>
              <a:gd name="connsiteX85" fmla="*/ 3642885 w 5168519"/>
              <a:gd name="connsiteY85" fmla="*/ 313743 h 836961"/>
              <a:gd name="connsiteX86" fmla="*/ 3553976 w 5168519"/>
              <a:gd name="connsiteY86" fmla="*/ 408136 h 836961"/>
              <a:gd name="connsiteX87" fmla="*/ 3439746 w 5168519"/>
              <a:gd name="connsiteY87" fmla="*/ 362702 h 836961"/>
              <a:gd name="connsiteX88" fmla="*/ 3275921 w 5168519"/>
              <a:gd name="connsiteY88" fmla="*/ 532818 h 836961"/>
              <a:gd name="connsiteX89" fmla="*/ 3437747 w 5168519"/>
              <a:gd name="connsiteY89" fmla="*/ 700649 h 836961"/>
              <a:gd name="connsiteX90" fmla="*/ 3561782 w 5168519"/>
              <a:gd name="connsiteY90" fmla="*/ 652833 h 836961"/>
              <a:gd name="connsiteX91" fmla="*/ 3656402 w 5168519"/>
              <a:gd name="connsiteY91" fmla="*/ 746083 h 836961"/>
              <a:gd name="connsiteX92" fmla="*/ 3437461 w 5168519"/>
              <a:gd name="connsiteY92" fmla="*/ 836952 h 836961"/>
              <a:gd name="connsiteX93" fmla="*/ 3135228 w 5168519"/>
              <a:gd name="connsiteY93" fmla="*/ 532818 h 836961"/>
              <a:gd name="connsiteX94" fmla="*/ 3437461 w 5168519"/>
              <a:gd name="connsiteY94" fmla="*/ 228685 h 836961"/>
              <a:gd name="connsiteX95" fmla="*/ 1252910 w 5168519"/>
              <a:gd name="connsiteY95" fmla="*/ 227542 h 836961"/>
              <a:gd name="connsiteX96" fmla="*/ 1540198 w 5168519"/>
              <a:gd name="connsiteY96" fmla="*/ 582920 h 836961"/>
              <a:gd name="connsiteX97" fmla="*/ 1096415 w 5168519"/>
              <a:gd name="connsiteY97" fmla="*/ 582920 h 836961"/>
              <a:gd name="connsiteX98" fmla="*/ 1266047 w 5168519"/>
              <a:gd name="connsiteY98" fmla="*/ 705316 h 836961"/>
              <a:gd name="connsiteX99" fmla="*/ 1418353 w 5168519"/>
              <a:gd name="connsiteY99" fmla="*/ 651690 h 836961"/>
              <a:gd name="connsiteX100" fmla="*/ 1507928 w 5168519"/>
              <a:gd name="connsiteY100" fmla="*/ 741416 h 836961"/>
              <a:gd name="connsiteX101" fmla="*/ 1263286 w 5168519"/>
              <a:gd name="connsiteY101" fmla="*/ 834666 h 836961"/>
              <a:gd name="connsiteX102" fmla="*/ 950582 w 5168519"/>
              <a:gd name="connsiteY102" fmla="*/ 528151 h 836961"/>
              <a:gd name="connsiteX103" fmla="*/ 1252910 w 5168519"/>
              <a:gd name="connsiteY103" fmla="*/ 227542 h 836961"/>
              <a:gd name="connsiteX104" fmla="*/ 2069749 w 5168519"/>
              <a:gd name="connsiteY104" fmla="*/ 4942 h 836961"/>
              <a:gd name="connsiteX105" fmla="*/ 2210728 w 5168519"/>
              <a:gd name="connsiteY105" fmla="*/ 4942 h 836961"/>
              <a:gd name="connsiteX106" fmla="*/ 2210728 w 5168519"/>
              <a:gd name="connsiteY106" fmla="*/ 819520 h 836961"/>
              <a:gd name="connsiteX107" fmla="*/ 2079268 w 5168519"/>
              <a:gd name="connsiteY107" fmla="*/ 819520 h 836961"/>
              <a:gd name="connsiteX108" fmla="*/ 2069749 w 5168519"/>
              <a:gd name="connsiteY108" fmla="*/ 740272 h 836961"/>
              <a:gd name="connsiteX109" fmla="*/ 1886315 w 5168519"/>
              <a:gd name="connsiteY109" fmla="*/ 832284 h 836961"/>
              <a:gd name="connsiteX110" fmla="*/ 1593220 w 5168519"/>
              <a:gd name="connsiteY110" fmla="*/ 531675 h 836961"/>
              <a:gd name="connsiteX111" fmla="*/ 1882793 w 5168519"/>
              <a:gd name="connsiteY111" fmla="*/ 230970 h 836961"/>
              <a:gd name="connsiteX112" fmla="*/ 2069749 w 5168519"/>
              <a:gd name="connsiteY112" fmla="*/ 323077 h 836961"/>
              <a:gd name="connsiteX113" fmla="*/ 2345423 w 5168519"/>
              <a:gd name="connsiteY113" fmla="*/ 1 h 836961"/>
              <a:gd name="connsiteX114" fmla="*/ 2428525 w 5168519"/>
              <a:gd name="connsiteY114" fmla="*/ 83047 h 836961"/>
              <a:gd name="connsiteX115" fmla="*/ 2262321 w 5168519"/>
              <a:gd name="connsiteY115" fmla="*/ 83047 h 836961"/>
              <a:gd name="connsiteX116" fmla="*/ 2345423 w 5168519"/>
              <a:gd name="connsiteY116" fmla="*/ 1 h 83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5168519" h="836961">
                <a:moveTo>
                  <a:pt x="1895453" y="363844"/>
                </a:moveTo>
                <a:cubicBezTo>
                  <a:pt x="1805116" y="363844"/>
                  <a:pt x="1733628" y="427947"/>
                  <a:pt x="1733628" y="531675"/>
                </a:cubicBezTo>
                <a:cubicBezTo>
                  <a:pt x="1733628" y="631877"/>
                  <a:pt x="1805497" y="700648"/>
                  <a:pt x="1895453" y="700648"/>
                </a:cubicBezTo>
                <a:cubicBezTo>
                  <a:pt x="1984362" y="700648"/>
                  <a:pt x="2060515" y="635402"/>
                  <a:pt x="2060515" y="531675"/>
                </a:cubicBezTo>
                <a:cubicBezTo>
                  <a:pt x="2060576" y="529491"/>
                  <a:pt x="2060594" y="527306"/>
                  <a:pt x="2060568" y="525121"/>
                </a:cubicBezTo>
                <a:cubicBezTo>
                  <a:pt x="2059481" y="434963"/>
                  <a:pt x="1985556" y="362756"/>
                  <a:pt x="1895453" y="363844"/>
                </a:cubicBezTo>
                <a:close/>
                <a:moveTo>
                  <a:pt x="3942071" y="362702"/>
                </a:moveTo>
                <a:cubicBezTo>
                  <a:pt x="3840502" y="362702"/>
                  <a:pt x="3787480" y="445378"/>
                  <a:pt x="3787480" y="532818"/>
                </a:cubicBezTo>
                <a:cubicBezTo>
                  <a:pt x="3787480" y="609328"/>
                  <a:pt x="3827201" y="681316"/>
                  <a:pt x="3905939" y="698118"/>
                </a:cubicBezTo>
                <a:lnTo>
                  <a:pt x="3941976" y="701782"/>
                </a:lnTo>
                <a:lnTo>
                  <a:pt x="3941881" y="701792"/>
                </a:lnTo>
                <a:lnTo>
                  <a:pt x="3942071" y="701792"/>
                </a:lnTo>
                <a:lnTo>
                  <a:pt x="3941976" y="701782"/>
                </a:lnTo>
                <a:lnTo>
                  <a:pt x="3978022" y="698067"/>
                </a:lnTo>
                <a:cubicBezTo>
                  <a:pt x="4056797" y="681045"/>
                  <a:pt x="4096662" y="608244"/>
                  <a:pt x="4096662" y="532818"/>
                </a:cubicBezTo>
                <a:cubicBezTo>
                  <a:pt x="4096662" y="446617"/>
                  <a:pt x="4036692" y="362702"/>
                  <a:pt x="3942071" y="362702"/>
                </a:cubicBezTo>
                <a:close/>
                <a:moveTo>
                  <a:pt x="2787112" y="357654"/>
                </a:moveTo>
                <a:cubicBezTo>
                  <a:pt x="2693634" y="357654"/>
                  <a:pt x="2618623" y="421757"/>
                  <a:pt x="2618623" y="531294"/>
                </a:cubicBezTo>
                <a:cubicBezTo>
                  <a:pt x="2618623" y="640832"/>
                  <a:pt x="2693634" y="706078"/>
                  <a:pt x="2787112" y="706078"/>
                </a:cubicBezTo>
                <a:lnTo>
                  <a:pt x="2787112" y="706459"/>
                </a:lnTo>
                <a:cubicBezTo>
                  <a:pt x="3008623" y="706459"/>
                  <a:pt x="3008623" y="358035"/>
                  <a:pt x="2787112" y="357654"/>
                </a:cubicBezTo>
                <a:close/>
                <a:moveTo>
                  <a:pt x="1257575" y="353748"/>
                </a:moveTo>
                <a:cubicBezTo>
                  <a:pt x="1181421" y="353748"/>
                  <a:pt x="1119071" y="391086"/>
                  <a:pt x="1098319" y="465667"/>
                </a:cubicBezTo>
                <a:lnTo>
                  <a:pt x="1405217" y="465667"/>
                </a:lnTo>
                <a:cubicBezTo>
                  <a:pt x="1395983" y="391086"/>
                  <a:pt x="1338297" y="353748"/>
                  <a:pt x="1257575" y="353748"/>
                </a:cubicBezTo>
                <a:close/>
                <a:moveTo>
                  <a:pt x="2275077" y="242687"/>
                </a:moveTo>
                <a:lnTo>
                  <a:pt x="2415770" y="242687"/>
                </a:lnTo>
                <a:lnTo>
                  <a:pt x="2415770" y="819521"/>
                </a:lnTo>
                <a:lnTo>
                  <a:pt x="2275077" y="819521"/>
                </a:lnTo>
                <a:close/>
                <a:moveTo>
                  <a:pt x="4568241" y="234400"/>
                </a:moveTo>
                <a:cubicBezTo>
                  <a:pt x="4636398" y="234400"/>
                  <a:pt x="4704460" y="262403"/>
                  <a:pt x="4736730" y="341651"/>
                </a:cubicBezTo>
                <a:cubicBezTo>
                  <a:pt x="4787562" y="260117"/>
                  <a:pt x="4853340" y="236877"/>
                  <a:pt x="4927113" y="236877"/>
                </a:cubicBezTo>
                <a:cubicBezTo>
                  <a:pt x="5088653" y="236877"/>
                  <a:pt x="5168233" y="337079"/>
                  <a:pt x="5168519" y="509482"/>
                </a:cubicBezTo>
                <a:lnTo>
                  <a:pt x="5168519" y="819140"/>
                </a:lnTo>
                <a:lnTo>
                  <a:pt x="5027826" y="819140"/>
                </a:lnTo>
                <a:lnTo>
                  <a:pt x="5027826" y="509482"/>
                </a:lnTo>
                <a:cubicBezTo>
                  <a:pt x="5027826" y="433758"/>
                  <a:pt x="4996603" y="369655"/>
                  <a:pt x="4920450" y="369655"/>
                </a:cubicBezTo>
                <a:cubicBezTo>
                  <a:pt x="4844296" y="369655"/>
                  <a:pt x="4796701" y="435663"/>
                  <a:pt x="4796701" y="511863"/>
                </a:cubicBezTo>
                <a:lnTo>
                  <a:pt x="4796701" y="819140"/>
                </a:lnTo>
                <a:lnTo>
                  <a:pt x="4656008" y="819140"/>
                </a:lnTo>
                <a:lnTo>
                  <a:pt x="4656008" y="511863"/>
                </a:lnTo>
                <a:cubicBezTo>
                  <a:pt x="4656008" y="436140"/>
                  <a:pt x="4615647" y="367369"/>
                  <a:pt x="4539493" y="367369"/>
                </a:cubicBezTo>
                <a:cubicBezTo>
                  <a:pt x="4463340" y="367369"/>
                  <a:pt x="4418314" y="435663"/>
                  <a:pt x="4418314" y="511863"/>
                </a:cubicBezTo>
                <a:lnTo>
                  <a:pt x="4418314" y="819140"/>
                </a:lnTo>
                <a:lnTo>
                  <a:pt x="4277526" y="819140"/>
                </a:lnTo>
                <a:lnTo>
                  <a:pt x="4277526" y="243734"/>
                </a:lnTo>
                <a:lnTo>
                  <a:pt x="4407939" y="243734"/>
                </a:lnTo>
                <a:lnTo>
                  <a:pt x="4418314" y="313648"/>
                </a:lnTo>
                <a:cubicBezTo>
                  <a:pt x="4448300" y="255355"/>
                  <a:pt x="4514077" y="234400"/>
                  <a:pt x="4568241" y="234400"/>
                </a:cubicBezTo>
                <a:close/>
                <a:moveTo>
                  <a:pt x="290715" y="234400"/>
                </a:moveTo>
                <a:cubicBezTo>
                  <a:pt x="358872" y="234400"/>
                  <a:pt x="426934" y="262403"/>
                  <a:pt x="459204" y="341651"/>
                </a:cubicBezTo>
                <a:cubicBezTo>
                  <a:pt x="510036" y="260117"/>
                  <a:pt x="575718" y="236877"/>
                  <a:pt x="649587" y="236877"/>
                </a:cubicBezTo>
                <a:cubicBezTo>
                  <a:pt x="811127" y="236877"/>
                  <a:pt x="890707" y="337079"/>
                  <a:pt x="890707" y="509482"/>
                </a:cubicBezTo>
                <a:lnTo>
                  <a:pt x="890707" y="819140"/>
                </a:lnTo>
                <a:lnTo>
                  <a:pt x="750300" y="819140"/>
                </a:lnTo>
                <a:lnTo>
                  <a:pt x="750300" y="509482"/>
                </a:lnTo>
                <a:cubicBezTo>
                  <a:pt x="750300" y="433758"/>
                  <a:pt x="719077" y="369655"/>
                  <a:pt x="642924" y="369655"/>
                </a:cubicBezTo>
                <a:cubicBezTo>
                  <a:pt x="566770" y="369655"/>
                  <a:pt x="519175" y="435663"/>
                  <a:pt x="519175" y="511863"/>
                </a:cubicBezTo>
                <a:lnTo>
                  <a:pt x="519175" y="819140"/>
                </a:lnTo>
                <a:lnTo>
                  <a:pt x="378482" y="819140"/>
                </a:lnTo>
                <a:lnTo>
                  <a:pt x="378482" y="511863"/>
                </a:lnTo>
                <a:cubicBezTo>
                  <a:pt x="378482" y="436140"/>
                  <a:pt x="338120" y="367369"/>
                  <a:pt x="261967" y="367369"/>
                </a:cubicBezTo>
                <a:cubicBezTo>
                  <a:pt x="185814" y="367369"/>
                  <a:pt x="140788" y="435663"/>
                  <a:pt x="140788" y="511863"/>
                </a:cubicBezTo>
                <a:lnTo>
                  <a:pt x="140788" y="819140"/>
                </a:lnTo>
                <a:lnTo>
                  <a:pt x="0" y="819140"/>
                </a:lnTo>
                <a:lnTo>
                  <a:pt x="0" y="243830"/>
                </a:lnTo>
                <a:lnTo>
                  <a:pt x="130412" y="243830"/>
                </a:lnTo>
                <a:lnTo>
                  <a:pt x="140788" y="313648"/>
                </a:lnTo>
                <a:cubicBezTo>
                  <a:pt x="170774" y="255355"/>
                  <a:pt x="236551" y="234400"/>
                  <a:pt x="290715" y="234400"/>
                </a:cubicBezTo>
                <a:close/>
                <a:moveTo>
                  <a:pt x="3940929" y="233352"/>
                </a:moveTo>
                <a:cubicBezTo>
                  <a:pt x="4121793" y="233352"/>
                  <a:pt x="4238307" y="367369"/>
                  <a:pt x="4238307" y="532818"/>
                </a:cubicBezTo>
                <a:cubicBezTo>
                  <a:pt x="4238307" y="698267"/>
                  <a:pt x="4126077" y="832284"/>
                  <a:pt x="3941786" y="832284"/>
                </a:cubicBezTo>
                <a:cubicBezTo>
                  <a:pt x="3757495" y="832284"/>
                  <a:pt x="3646692" y="697124"/>
                  <a:pt x="3646692" y="532818"/>
                </a:cubicBezTo>
                <a:cubicBezTo>
                  <a:pt x="3646692" y="368512"/>
                  <a:pt x="3760065" y="233352"/>
                  <a:pt x="3940929" y="233352"/>
                </a:cubicBezTo>
                <a:close/>
                <a:moveTo>
                  <a:pt x="2774737" y="230590"/>
                </a:moveTo>
                <a:cubicBezTo>
                  <a:pt x="2850890" y="230590"/>
                  <a:pt x="2923236" y="266690"/>
                  <a:pt x="2955601" y="323840"/>
                </a:cubicBezTo>
                <a:lnTo>
                  <a:pt x="2960456" y="244973"/>
                </a:lnTo>
                <a:lnTo>
                  <a:pt x="3095152" y="244973"/>
                </a:lnTo>
                <a:lnTo>
                  <a:pt x="3095152" y="819521"/>
                </a:lnTo>
                <a:lnTo>
                  <a:pt x="2962455" y="819521"/>
                </a:lnTo>
                <a:lnTo>
                  <a:pt x="2955601" y="735606"/>
                </a:lnTo>
                <a:cubicBezTo>
                  <a:pt x="2923236" y="803233"/>
                  <a:pt x="2834422" y="835809"/>
                  <a:pt x="2770930" y="836952"/>
                </a:cubicBezTo>
                <a:cubicBezTo>
                  <a:pt x="2602441" y="838095"/>
                  <a:pt x="2477930" y="733224"/>
                  <a:pt x="2477930" y="531675"/>
                </a:cubicBezTo>
                <a:cubicBezTo>
                  <a:pt x="2477930" y="333365"/>
                  <a:pt x="2608247" y="229828"/>
                  <a:pt x="2774737" y="230590"/>
                </a:cubicBezTo>
                <a:close/>
                <a:moveTo>
                  <a:pt x="3437461" y="228685"/>
                </a:moveTo>
                <a:cubicBezTo>
                  <a:pt x="3518184" y="228685"/>
                  <a:pt x="3580534" y="252021"/>
                  <a:pt x="3642885" y="313743"/>
                </a:cubicBezTo>
                <a:lnTo>
                  <a:pt x="3553976" y="408136"/>
                </a:lnTo>
                <a:cubicBezTo>
                  <a:pt x="3522801" y="379414"/>
                  <a:pt x="3482119" y="363233"/>
                  <a:pt x="3439746" y="362702"/>
                </a:cubicBezTo>
                <a:cubicBezTo>
                  <a:pt x="3345126" y="362702"/>
                  <a:pt x="3275921" y="432615"/>
                  <a:pt x="3275921" y="532818"/>
                </a:cubicBezTo>
                <a:cubicBezTo>
                  <a:pt x="3275921" y="642356"/>
                  <a:pt x="3350075" y="700649"/>
                  <a:pt x="3437747" y="700649"/>
                </a:cubicBezTo>
                <a:cubicBezTo>
                  <a:pt x="3483860" y="702191"/>
                  <a:pt x="3528623" y="684935"/>
                  <a:pt x="3561782" y="652833"/>
                </a:cubicBezTo>
                <a:lnTo>
                  <a:pt x="3656402" y="746083"/>
                </a:lnTo>
                <a:cubicBezTo>
                  <a:pt x="3590910" y="811329"/>
                  <a:pt x="3521706" y="836952"/>
                  <a:pt x="3437461" y="836952"/>
                </a:cubicBezTo>
                <a:cubicBezTo>
                  <a:pt x="3272494" y="836952"/>
                  <a:pt x="3135228" y="736748"/>
                  <a:pt x="3135228" y="532818"/>
                </a:cubicBezTo>
                <a:cubicBezTo>
                  <a:pt x="3135228" y="328888"/>
                  <a:pt x="3272494" y="228685"/>
                  <a:pt x="3437461" y="228685"/>
                </a:cubicBezTo>
                <a:close/>
                <a:moveTo>
                  <a:pt x="1252910" y="227542"/>
                </a:moveTo>
                <a:cubicBezTo>
                  <a:pt x="1443293" y="227542"/>
                  <a:pt x="1562188" y="346414"/>
                  <a:pt x="1540198" y="582920"/>
                </a:cubicBezTo>
                <a:lnTo>
                  <a:pt x="1096415" y="582920"/>
                </a:lnTo>
                <a:cubicBezTo>
                  <a:pt x="1105649" y="653976"/>
                  <a:pt x="1166762" y="705316"/>
                  <a:pt x="1266047" y="705316"/>
                </a:cubicBezTo>
                <a:cubicBezTo>
                  <a:pt x="1318021" y="705316"/>
                  <a:pt x="1386083" y="685504"/>
                  <a:pt x="1418353" y="651690"/>
                </a:cubicBezTo>
                <a:lnTo>
                  <a:pt x="1507928" y="741416"/>
                </a:lnTo>
                <a:cubicBezTo>
                  <a:pt x="1447958" y="804376"/>
                  <a:pt x="1349815" y="834666"/>
                  <a:pt x="1263286" y="834666"/>
                </a:cubicBezTo>
                <a:cubicBezTo>
                  <a:pt x="1067192" y="834666"/>
                  <a:pt x="950582" y="712269"/>
                  <a:pt x="950582" y="528151"/>
                </a:cubicBezTo>
                <a:cubicBezTo>
                  <a:pt x="950582" y="353367"/>
                  <a:pt x="1068334" y="227542"/>
                  <a:pt x="1252910" y="227542"/>
                </a:cubicBezTo>
                <a:close/>
                <a:moveTo>
                  <a:pt x="2069749" y="4942"/>
                </a:moveTo>
                <a:lnTo>
                  <a:pt x="2210728" y="4942"/>
                </a:lnTo>
                <a:lnTo>
                  <a:pt x="2210728" y="819520"/>
                </a:lnTo>
                <a:lnTo>
                  <a:pt x="2079268" y="819520"/>
                </a:lnTo>
                <a:lnTo>
                  <a:pt x="2069749" y="740272"/>
                </a:lnTo>
                <a:cubicBezTo>
                  <a:pt x="2025866" y="809043"/>
                  <a:pt x="1955519" y="832284"/>
                  <a:pt x="1886315" y="832284"/>
                </a:cubicBezTo>
                <a:cubicBezTo>
                  <a:pt x="1718968" y="832284"/>
                  <a:pt x="1593220" y="720460"/>
                  <a:pt x="1593220" y="531675"/>
                </a:cubicBezTo>
                <a:cubicBezTo>
                  <a:pt x="1593220" y="333555"/>
                  <a:pt x="1716683" y="230970"/>
                  <a:pt x="1882793" y="230970"/>
                </a:cubicBezTo>
                <a:cubicBezTo>
                  <a:pt x="1942763" y="230970"/>
                  <a:pt x="2036241" y="263641"/>
                  <a:pt x="2069749" y="323077"/>
                </a:cubicBezTo>
                <a:close/>
                <a:moveTo>
                  <a:pt x="2345423" y="1"/>
                </a:moveTo>
                <a:cubicBezTo>
                  <a:pt x="2386974" y="13"/>
                  <a:pt x="2428525" y="27707"/>
                  <a:pt x="2428525" y="83047"/>
                </a:cubicBezTo>
                <a:cubicBezTo>
                  <a:pt x="2428525" y="193728"/>
                  <a:pt x="2262321" y="193728"/>
                  <a:pt x="2262321" y="83047"/>
                </a:cubicBezTo>
                <a:cubicBezTo>
                  <a:pt x="2262321" y="27659"/>
                  <a:pt x="2303872" y="-11"/>
                  <a:pt x="2345423" y="1"/>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11" name="Text Placeholder 10">
            <a:extLst>
              <a:ext uri="{FF2B5EF4-FFF2-40B4-BE49-F238E27FC236}">
                <a16:creationId xmlns:a16="http://schemas.microsoft.com/office/drawing/2014/main" id="{E2D879A0-3568-0846-86A6-1F737391F521}"/>
              </a:ext>
            </a:extLst>
          </p:cNvPr>
          <p:cNvSpPr>
            <a:spLocks noGrp="1"/>
          </p:cNvSpPr>
          <p:nvPr>
            <p:ph type="body" sz="quarter" idx="24" hasCustomPrompt="1"/>
          </p:nvPr>
        </p:nvSpPr>
        <p:spPr>
          <a:xfrm>
            <a:off x="609600" y="3548063"/>
            <a:ext cx="5486400" cy="981075"/>
          </a:xfrm>
        </p:spPr>
        <p:txBody>
          <a:bodyPr lIns="0" rIns="0"/>
          <a:lstStyle>
            <a:lvl1pPr>
              <a:lnSpc>
                <a:spcPct val="90000"/>
              </a:lnSpc>
              <a:spcAft>
                <a:spcPts val="0"/>
              </a:spcAft>
              <a:defRPr sz="2400" b="1">
                <a:solidFill>
                  <a:schemeClr val="bg1"/>
                </a:solidFill>
              </a:defRPr>
            </a:lvl1pPr>
            <a:lvl2pPr>
              <a:lnSpc>
                <a:spcPct val="100000"/>
              </a:lnSpc>
              <a:spcAft>
                <a:spcPts val="0"/>
              </a:spcAft>
              <a:defRPr sz="1400" b="0">
                <a:solidFill>
                  <a:schemeClr val="bg1"/>
                </a:solidFill>
              </a:defRPr>
            </a:lvl2pPr>
            <a:lvl3pPr marL="7938" indent="0">
              <a:buNone/>
              <a:defRPr/>
            </a:lvl3pPr>
          </a:lstStyle>
          <a:p>
            <a:pPr lvl="0"/>
            <a:r>
              <a:rPr lang="en-GB"/>
              <a:t>Presentation title goes here</a:t>
            </a:r>
          </a:p>
          <a:p>
            <a:pPr lvl="1"/>
            <a:r>
              <a:rPr lang="en-GB"/>
              <a:t>Subtitle // Date here</a:t>
            </a:r>
          </a:p>
        </p:txBody>
      </p:sp>
    </p:spTree>
    <p:extLst>
      <p:ext uri="{BB962C8B-B14F-4D97-AF65-F5344CB8AC3E}">
        <p14:creationId xmlns:p14="http://schemas.microsoft.com/office/powerpoint/2010/main" val="119900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 statement - image w/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B3D909E-AE1D-A047-A25D-B929C7CBC73C}"/>
              </a:ext>
            </a:extLst>
          </p:cNvPr>
          <p:cNvSpPr>
            <a:spLocks noGrp="1"/>
          </p:cNvSpPr>
          <p:nvPr>
            <p:ph type="pic" sz="quarter" idx="10"/>
          </p:nvPr>
        </p:nvSpPr>
        <p:spPr>
          <a:xfrm>
            <a:off x="0" y="0"/>
            <a:ext cx="12192000" cy="6498000"/>
          </a:xfrm>
          <a:custGeom>
            <a:avLst/>
            <a:gdLst>
              <a:gd name="connsiteX0" fmla="*/ 0 w 12192000"/>
              <a:gd name="connsiteY0" fmla="*/ 0 h 6498000"/>
              <a:gd name="connsiteX1" fmla="*/ 12192000 w 12192000"/>
              <a:gd name="connsiteY1" fmla="*/ 0 h 6498000"/>
              <a:gd name="connsiteX2" fmla="*/ 12192000 w 12192000"/>
              <a:gd name="connsiteY2" fmla="*/ 6498000 h 6498000"/>
              <a:gd name="connsiteX3" fmla="*/ 6347607 w 12192000"/>
              <a:gd name="connsiteY3" fmla="*/ 6498000 h 6498000"/>
              <a:gd name="connsiteX4" fmla="*/ 6348000 w 12192000"/>
              <a:gd name="connsiteY4" fmla="*/ 6496050 h 6498000"/>
              <a:gd name="connsiteX5" fmla="*/ 6096000 w 12192000"/>
              <a:gd name="connsiteY5" fmla="*/ 6244050 h 6498000"/>
              <a:gd name="connsiteX6" fmla="*/ 5844000 w 12192000"/>
              <a:gd name="connsiteY6" fmla="*/ 6496050 h 6498000"/>
              <a:gd name="connsiteX7" fmla="*/ 5844394 w 12192000"/>
              <a:gd name="connsiteY7" fmla="*/ 6498000 h 6498000"/>
              <a:gd name="connsiteX8" fmla="*/ 0 w 121920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8000">
                <a:moveTo>
                  <a:pt x="0" y="0"/>
                </a:moveTo>
                <a:lnTo>
                  <a:pt x="12192000" y="0"/>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close/>
              </a:path>
            </a:pathLst>
          </a:custGeom>
          <a:solidFill>
            <a:schemeClr val="bg1">
              <a:lumMod val="95000"/>
            </a:schemeClr>
          </a:solidFill>
          <a:ln>
            <a:noFill/>
          </a:ln>
        </p:spPr>
        <p:txBody>
          <a:bodyPr wrap="square" anchor="ctr">
            <a:noAutofit/>
          </a:bodyPr>
          <a:lstStyle>
            <a:lvl1pPr algn="l">
              <a:defRPr/>
            </a:lvl1pPr>
          </a:lstStyle>
          <a:p>
            <a:endParaRPr lang="en-GB"/>
          </a:p>
        </p:txBody>
      </p:sp>
      <p:sp>
        <p:nvSpPr>
          <p:cNvPr id="14" name="Text Placeholder 13">
            <a:extLst>
              <a:ext uri="{FF2B5EF4-FFF2-40B4-BE49-F238E27FC236}">
                <a16:creationId xmlns:a16="http://schemas.microsoft.com/office/drawing/2014/main" id="{6C47FB4F-4F73-3A47-9E8F-D789ED3F8858}"/>
              </a:ext>
            </a:extLst>
          </p:cNvPr>
          <p:cNvSpPr>
            <a:spLocks noGrp="1" noChangeAspect="1"/>
          </p:cNvSpPr>
          <p:nvPr>
            <p:ph type="body" sz="quarter" idx="13"/>
          </p:nvPr>
        </p:nvSpPr>
        <p:spPr>
          <a:xfrm>
            <a:off x="1748774" y="1312299"/>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2145585" y="1704806"/>
            <a:ext cx="7900830" cy="3448388"/>
          </a:xfrm>
          <a:solidFill>
            <a:schemeClr val="bg1"/>
          </a:solidFill>
        </p:spPr>
        <p:txBody>
          <a:bodyPr anchor="ctr"/>
          <a:lstStyle>
            <a:lvl1pPr algn="ctr">
              <a:lnSpc>
                <a:spcPct val="80000"/>
              </a:lnSpc>
              <a:spcAft>
                <a:spcPts val="600"/>
              </a:spcAft>
              <a:defRPr sz="2400" b="1">
                <a:solidFill>
                  <a:schemeClr val="tx1"/>
                </a:solidFill>
              </a:defRPr>
            </a:lvl1pPr>
            <a:lvl2pPr algn="ctr">
              <a:lnSpc>
                <a:spcPct val="80000"/>
              </a:lnSpc>
              <a:spcAft>
                <a:spcPts val="600"/>
              </a:spcAft>
              <a:defRPr sz="6000">
                <a:solidFill>
                  <a:schemeClr val="accent4"/>
                </a:solidFill>
              </a:defRPr>
            </a:lvl2pPr>
            <a:lvl3pPr marL="7938" indent="0" algn="ctr">
              <a:lnSpc>
                <a:spcPct val="80000"/>
              </a:lnSpc>
              <a:spcAft>
                <a:spcPts val="600"/>
              </a:spcAft>
              <a:buNone/>
              <a:defRPr sz="2400" b="1">
                <a:solidFill>
                  <a:schemeClr val="tx1"/>
                </a:solidFill>
              </a:defRPr>
            </a:lvl3pPr>
            <a:lvl4pPr algn="ctr">
              <a:lnSpc>
                <a:spcPct val="80000"/>
              </a:lnSpc>
              <a:spcAft>
                <a:spcPts val="600"/>
              </a:spcAft>
              <a:defRPr sz="4800">
                <a:solidFill>
                  <a:schemeClr val="bg2"/>
                </a:solidFill>
              </a:defRPr>
            </a:lvl4pPr>
            <a:lvl5pPr algn="ctr">
              <a:lnSpc>
                <a:spcPct val="80000"/>
              </a:lnSpc>
              <a:spcAft>
                <a:spcPts val="600"/>
              </a:spcAft>
              <a:defRPr sz="2400" b="1">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8">
            <a:extLst>
              <a:ext uri="{FF2B5EF4-FFF2-40B4-BE49-F238E27FC236}">
                <a16:creationId xmlns:a16="http://schemas.microsoft.com/office/drawing/2014/main" id="{AD4FF329-078B-9945-A455-D29E1424E2DC}"/>
              </a:ext>
            </a:extLst>
          </p:cNvPr>
          <p:cNvSpPr>
            <a:spLocks noGrp="1" noChangeAspect="1"/>
          </p:cNvSpPr>
          <p:nvPr>
            <p:ph type="body" sz="quarter" idx="14"/>
          </p:nvPr>
        </p:nvSpPr>
        <p:spPr>
          <a:xfrm rot="10800000">
            <a:off x="10236518" y="5334727"/>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2895180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quo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3200" y="1620078"/>
            <a:ext cx="10965600" cy="3617843"/>
          </a:xfrm>
        </p:spPr>
        <p:txBody>
          <a:bodyPr anchor="ctr"/>
          <a:lstStyle>
            <a:lvl1pPr algn="ctr">
              <a:defRPr b="0"/>
            </a:lvl1p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3" name="Graphic 6">
            <a:extLst>
              <a:ext uri="{FF2B5EF4-FFF2-40B4-BE49-F238E27FC236}">
                <a16:creationId xmlns:a16="http://schemas.microsoft.com/office/drawing/2014/main" id="{6AFF0189-2B17-044A-95A5-0CE65C3B7CF9}"/>
              </a:ext>
            </a:extLst>
          </p:cNvPr>
          <p:cNvSpPr/>
          <p:nvPr/>
        </p:nvSpPr>
        <p:spPr>
          <a:xfrm>
            <a:off x="5877609" y="1210876"/>
            <a:ext cx="441598" cy="301070"/>
          </a:xfrm>
          <a:custGeom>
            <a:avLst/>
            <a:gdLst>
              <a:gd name="connsiteX0" fmla="*/ 0 w 441598"/>
              <a:gd name="connsiteY0" fmla="*/ 200707 h 301070"/>
              <a:gd name="connsiteX1" fmla="*/ 100363 w 441598"/>
              <a:gd name="connsiteY1" fmla="*/ 301070 h 301070"/>
              <a:gd name="connsiteX2" fmla="*/ 200726 w 441598"/>
              <a:gd name="connsiteY2" fmla="*/ 200707 h 301070"/>
              <a:gd name="connsiteX3" fmla="*/ 102389 w 441598"/>
              <a:gd name="connsiteY3" fmla="*/ 100402 h 301070"/>
              <a:gd name="connsiteX4" fmla="*/ 200726 w 441598"/>
              <a:gd name="connsiteY4" fmla="*/ 60204 h 301070"/>
              <a:gd name="connsiteX5" fmla="*/ 200708 w 441598"/>
              <a:gd name="connsiteY5" fmla="*/ 0 h 301070"/>
              <a:gd name="connsiteX6" fmla="*/ 0 w 441598"/>
              <a:gd name="connsiteY6" fmla="*/ 200707 h 301070"/>
              <a:gd name="connsiteX7" fmla="*/ 441579 w 441598"/>
              <a:gd name="connsiteY7" fmla="*/ 0 h 301070"/>
              <a:gd name="connsiteX8" fmla="*/ 240872 w 441598"/>
              <a:gd name="connsiteY8" fmla="*/ 200707 h 301070"/>
              <a:gd name="connsiteX9" fmla="*/ 341235 w 441598"/>
              <a:gd name="connsiteY9" fmla="*/ 301070 h 301070"/>
              <a:gd name="connsiteX10" fmla="*/ 441598 w 441598"/>
              <a:gd name="connsiteY10" fmla="*/ 200707 h 301070"/>
              <a:gd name="connsiteX11" fmla="*/ 343260 w 441598"/>
              <a:gd name="connsiteY11" fmla="*/ 100402 h 301070"/>
              <a:gd name="connsiteX12" fmla="*/ 441598 w 441598"/>
              <a:gd name="connsiteY12" fmla="*/ 60204 h 30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598" h="301070">
                <a:moveTo>
                  <a:pt x="0" y="200707"/>
                </a:moveTo>
                <a:cubicBezTo>
                  <a:pt x="0" y="256130"/>
                  <a:pt x="44923" y="301070"/>
                  <a:pt x="100363" y="301070"/>
                </a:cubicBezTo>
                <a:cubicBezTo>
                  <a:pt x="155786" y="301070"/>
                  <a:pt x="200726" y="256147"/>
                  <a:pt x="200726" y="200707"/>
                </a:cubicBezTo>
                <a:cubicBezTo>
                  <a:pt x="200726" y="145961"/>
                  <a:pt x="156872" y="101486"/>
                  <a:pt x="102389" y="100402"/>
                </a:cubicBezTo>
                <a:cubicBezTo>
                  <a:pt x="127719" y="75559"/>
                  <a:pt x="162424" y="60204"/>
                  <a:pt x="200726" y="60204"/>
                </a:cubicBezTo>
                <a:lnTo>
                  <a:pt x="200708" y="0"/>
                </a:lnTo>
                <a:cubicBezTo>
                  <a:pt x="89862" y="0"/>
                  <a:pt x="0" y="89866"/>
                  <a:pt x="0" y="200707"/>
                </a:cubicBezTo>
                <a:close/>
                <a:moveTo>
                  <a:pt x="441579" y="0"/>
                </a:moveTo>
                <a:cubicBezTo>
                  <a:pt x="330733" y="0"/>
                  <a:pt x="240872" y="89866"/>
                  <a:pt x="240872" y="200707"/>
                </a:cubicBezTo>
                <a:cubicBezTo>
                  <a:pt x="240872" y="256130"/>
                  <a:pt x="285813" y="301070"/>
                  <a:pt x="341235" y="301070"/>
                </a:cubicBezTo>
                <a:cubicBezTo>
                  <a:pt x="396656" y="301070"/>
                  <a:pt x="441598" y="256147"/>
                  <a:pt x="441598" y="200707"/>
                </a:cubicBezTo>
                <a:cubicBezTo>
                  <a:pt x="441598" y="145961"/>
                  <a:pt x="397744" y="101486"/>
                  <a:pt x="343260" y="100402"/>
                </a:cubicBezTo>
                <a:cubicBezTo>
                  <a:pt x="368590" y="75559"/>
                  <a:pt x="403315" y="60204"/>
                  <a:pt x="441598" y="60204"/>
                </a:cubicBezTo>
                <a:close/>
              </a:path>
            </a:pathLst>
          </a:custGeom>
          <a:solidFill>
            <a:srgbClr val="3FCBB6"/>
          </a:solidFill>
          <a:ln w="4763" cap="flat">
            <a:noFill/>
            <a:prstDash val="solid"/>
            <a:miter/>
          </a:ln>
        </p:spPr>
        <p:txBody>
          <a:bodyPr rtlCol="0" anchor="ctr"/>
          <a:lstStyle/>
          <a:p>
            <a:endParaRPr lang="en-GB"/>
          </a:p>
        </p:txBody>
      </p:sp>
      <p:sp>
        <p:nvSpPr>
          <p:cNvPr id="4" name="Graphic 9">
            <a:extLst>
              <a:ext uri="{FF2B5EF4-FFF2-40B4-BE49-F238E27FC236}">
                <a16:creationId xmlns:a16="http://schemas.microsoft.com/office/drawing/2014/main" id="{8FDACD0F-927F-324F-81B7-9EB5A9A2FA9B}"/>
              </a:ext>
            </a:extLst>
          </p:cNvPr>
          <p:cNvSpPr/>
          <p:nvPr/>
        </p:nvSpPr>
        <p:spPr>
          <a:xfrm>
            <a:off x="5877608" y="5348453"/>
            <a:ext cx="441598" cy="301070"/>
          </a:xfrm>
          <a:custGeom>
            <a:avLst/>
            <a:gdLst>
              <a:gd name="connsiteX0" fmla="*/ 0 w 441598"/>
              <a:gd name="connsiteY0" fmla="*/ 200707 h 301070"/>
              <a:gd name="connsiteX1" fmla="*/ 100363 w 441598"/>
              <a:gd name="connsiteY1" fmla="*/ 301070 h 301070"/>
              <a:gd name="connsiteX2" fmla="*/ 200726 w 441598"/>
              <a:gd name="connsiteY2" fmla="*/ 200707 h 301070"/>
              <a:gd name="connsiteX3" fmla="*/ 102389 w 441598"/>
              <a:gd name="connsiteY3" fmla="*/ 100402 h 301070"/>
              <a:gd name="connsiteX4" fmla="*/ 200726 w 441598"/>
              <a:gd name="connsiteY4" fmla="*/ 60204 h 301070"/>
              <a:gd name="connsiteX5" fmla="*/ 200708 w 441598"/>
              <a:gd name="connsiteY5" fmla="*/ 0 h 301070"/>
              <a:gd name="connsiteX6" fmla="*/ 0 w 441598"/>
              <a:gd name="connsiteY6" fmla="*/ 200707 h 301070"/>
              <a:gd name="connsiteX7" fmla="*/ 441579 w 441598"/>
              <a:gd name="connsiteY7" fmla="*/ 0 h 301070"/>
              <a:gd name="connsiteX8" fmla="*/ 240872 w 441598"/>
              <a:gd name="connsiteY8" fmla="*/ 200707 h 301070"/>
              <a:gd name="connsiteX9" fmla="*/ 341235 w 441598"/>
              <a:gd name="connsiteY9" fmla="*/ 301070 h 301070"/>
              <a:gd name="connsiteX10" fmla="*/ 441598 w 441598"/>
              <a:gd name="connsiteY10" fmla="*/ 200707 h 301070"/>
              <a:gd name="connsiteX11" fmla="*/ 343260 w 441598"/>
              <a:gd name="connsiteY11" fmla="*/ 100402 h 301070"/>
              <a:gd name="connsiteX12" fmla="*/ 441598 w 441598"/>
              <a:gd name="connsiteY12" fmla="*/ 60204 h 30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598" h="301070">
                <a:moveTo>
                  <a:pt x="0" y="200707"/>
                </a:moveTo>
                <a:cubicBezTo>
                  <a:pt x="0" y="256130"/>
                  <a:pt x="44923" y="301070"/>
                  <a:pt x="100363" y="301070"/>
                </a:cubicBezTo>
                <a:cubicBezTo>
                  <a:pt x="155786" y="301070"/>
                  <a:pt x="200726" y="256147"/>
                  <a:pt x="200726" y="200707"/>
                </a:cubicBezTo>
                <a:cubicBezTo>
                  <a:pt x="200726" y="145961"/>
                  <a:pt x="156872" y="101486"/>
                  <a:pt x="102389" y="100402"/>
                </a:cubicBezTo>
                <a:cubicBezTo>
                  <a:pt x="127719" y="75559"/>
                  <a:pt x="162424" y="60204"/>
                  <a:pt x="200726" y="60204"/>
                </a:cubicBezTo>
                <a:lnTo>
                  <a:pt x="200708" y="0"/>
                </a:lnTo>
                <a:cubicBezTo>
                  <a:pt x="89862" y="0"/>
                  <a:pt x="0" y="89866"/>
                  <a:pt x="0" y="200707"/>
                </a:cubicBezTo>
                <a:close/>
                <a:moveTo>
                  <a:pt x="441579" y="0"/>
                </a:moveTo>
                <a:cubicBezTo>
                  <a:pt x="330733" y="0"/>
                  <a:pt x="240872" y="89866"/>
                  <a:pt x="240872" y="200707"/>
                </a:cubicBezTo>
                <a:cubicBezTo>
                  <a:pt x="240872" y="256130"/>
                  <a:pt x="285813" y="301070"/>
                  <a:pt x="341235" y="301070"/>
                </a:cubicBezTo>
                <a:cubicBezTo>
                  <a:pt x="396656" y="301070"/>
                  <a:pt x="441598" y="256147"/>
                  <a:pt x="441598" y="200707"/>
                </a:cubicBezTo>
                <a:cubicBezTo>
                  <a:pt x="441598" y="145961"/>
                  <a:pt x="397744" y="101486"/>
                  <a:pt x="343260" y="100402"/>
                </a:cubicBezTo>
                <a:cubicBezTo>
                  <a:pt x="368590" y="75559"/>
                  <a:pt x="403315" y="60204"/>
                  <a:pt x="441598" y="60204"/>
                </a:cubicBezTo>
                <a:close/>
              </a:path>
            </a:pathLst>
          </a:custGeom>
          <a:solidFill>
            <a:srgbClr val="3FCBB6"/>
          </a:solidFill>
          <a:ln w="4763" cap="flat">
            <a:noFill/>
            <a:prstDash val="solid"/>
            <a:miter/>
          </a:ln>
        </p:spPr>
        <p:txBody>
          <a:bodyPr rtlCol="0" anchor="ctr"/>
          <a:lstStyle/>
          <a:p>
            <a:endParaRPr lang="en-GB"/>
          </a:p>
        </p:txBody>
      </p:sp>
    </p:spTree>
    <p:extLst>
      <p:ext uri="{BB962C8B-B14F-4D97-AF65-F5344CB8AC3E}">
        <p14:creationId xmlns:p14="http://schemas.microsoft.com/office/powerpoint/2010/main" val="3344087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3615974-19A0-8642-96FB-52F09E3AFCAD}"/>
              </a:ext>
            </a:extLst>
          </p:cNvPr>
          <p:cNvSpPr>
            <a:spLocks noGrp="1"/>
          </p:cNvSpPr>
          <p:nvPr>
            <p:ph type="pic" sz="quarter" idx="10"/>
          </p:nvPr>
        </p:nvSpPr>
        <p:spPr>
          <a:xfrm>
            <a:off x="0" y="0"/>
            <a:ext cx="12192000" cy="6498000"/>
          </a:xfrm>
          <a:custGeom>
            <a:avLst/>
            <a:gdLst>
              <a:gd name="connsiteX0" fmla="*/ 11582401 w 12192000"/>
              <a:gd name="connsiteY0" fmla="*/ 0 h 6498000"/>
              <a:gd name="connsiteX1" fmla="*/ 12192000 w 12192000"/>
              <a:gd name="connsiteY1" fmla="*/ 0 h 6498000"/>
              <a:gd name="connsiteX2" fmla="*/ 12192000 w 12192000"/>
              <a:gd name="connsiteY2" fmla="*/ 6498000 h 6498000"/>
              <a:gd name="connsiteX3" fmla="*/ 11582401 w 12192000"/>
              <a:gd name="connsiteY3" fmla="*/ 6498000 h 6498000"/>
              <a:gd name="connsiteX4" fmla="*/ 0 w 12192000"/>
              <a:gd name="connsiteY4" fmla="*/ 0 h 6498000"/>
              <a:gd name="connsiteX5" fmla="*/ 6096001 w 12192000"/>
              <a:gd name="connsiteY5" fmla="*/ 0 h 6498000"/>
              <a:gd name="connsiteX6" fmla="*/ 6096001 w 12192000"/>
              <a:gd name="connsiteY6" fmla="*/ 6244050 h 6498000"/>
              <a:gd name="connsiteX7" fmla="*/ 6096000 w 12192000"/>
              <a:gd name="connsiteY7" fmla="*/ 6244050 h 6498000"/>
              <a:gd name="connsiteX8" fmla="*/ 5844000 w 12192000"/>
              <a:gd name="connsiteY8" fmla="*/ 6496050 h 6498000"/>
              <a:gd name="connsiteX9" fmla="*/ 5844394 w 12192000"/>
              <a:gd name="connsiteY9" fmla="*/ 6498000 h 6498000"/>
              <a:gd name="connsiteX10" fmla="*/ 0 w 12192000"/>
              <a:gd name="connsiteY10"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498000">
                <a:moveTo>
                  <a:pt x="11582401" y="0"/>
                </a:moveTo>
                <a:lnTo>
                  <a:pt x="12192000" y="0"/>
                </a:lnTo>
                <a:lnTo>
                  <a:pt x="12192000" y="6498000"/>
                </a:lnTo>
                <a:lnTo>
                  <a:pt x="11582401" y="6498000"/>
                </a:lnTo>
                <a:close/>
                <a:moveTo>
                  <a:pt x="0" y="0"/>
                </a:moveTo>
                <a:lnTo>
                  <a:pt x="6096001" y="0"/>
                </a:lnTo>
                <a:lnTo>
                  <a:pt x="6096001" y="6244050"/>
                </a:lnTo>
                <a:lnTo>
                  <a:pt x="6096000" y="6244050"/>
                </a:lnTo>
                <a:cubicBezTo>
                  <a:pt x="5956825" y="6244050"/>
                  <a:pt x="5844000" y="6356874"/>
                  <a:pt x="5844000" y="6496050"/>
                </a:cubicBezTo>
                <a:lnTo>
                  <a:pt x="5844394" y="6498000"/>
                </a:lnTo>
                <a:lnTo>
                  <a:pt x="0" y="6498000"/>
                </a:lnTo>
                <a:close/>
              </a:path>
            </a:pathLst>
          </a:custGeom>
          <a:solidFill>
            <a:schemeClr val="bg1">
              <a:lumMod val="95000"/>
            </a:schemeClr>
          </a:solidFill>
          <a:ln>
            <a:noFill/>
          </a:ln>
        </p:spPr>
        <p:txBody>
          <a:bodyPr wrap="square" anchor="ctr">
            <a:noAutofit/>
          </a:bodyPr>
          <a:lstStyle>
            <a:lvl1pPr algn="l">
              <a:defRPr/>
            </a:lvl1pPr>
          </a:lstStyle>
          <a:p>
            <a:endParaRPr lang="en-GB"/>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4" name="Text Placeholder 3">
            <a:extLst>
              <a:ext uri="{FF2B5EF4-FFF2-40B4-BE49-F238E27FC236}">
                <a16:creationId xmlns:a16="http://schemas.microsoft.com/office/drawing/2014/main" id="{EB781921-067E-D84A-964D-D16F6D724D92}"/>
              </a:ext>
            </a:extLst>
          </p:cNvPr>
          <p:cNvSpPr>
            <a:spLocks noGrp="1"/>
          </p:cNvSpPr>
          <p:nvPr>
            <p:ph type="body" sz="quarter" idx="14" hasCustomPrompt="1"/>
          </p:nvPr>
        </p:nvSpPr>
        <p:spPr>
          <a:xfrm>
            <a:off x="5293766" y="0"/>
            <a:ext cx="6116546" cy="3249000"/>
          </a:xfrm>
        </p:spPr>
        <p:txBody>
          <a:bodyPr tIns="0" bIns="0" anchor="b">
            <a:noAutofit/>
          </a:bodyPr>
          <a:lstStyle>
            <a:lvl1pPr>
              <a:defRPr sz="20000" b="1">
                <a:solidFill>
                  <a:schemeClr val="accent4"/>
                </a:solidFill>
              </a:defRPr>
            </a:lvl1pPr>
          </a:lstStyle>
          <a:p>
            <a:pPr lvl="0"/>
            <a:r>
              <a:rPr lang="en-GB"/>
              <a:t>01</a:t>
            </a:r>
          </a:p>
        </p:txBody>
      </p:sp>
      <p:sp>
        <p:nvSpPr>
          <p:cNvPr id="15" name="Text Placeholder 14">
            <a:extLst>
              <a:ext uri="{FF2B5EF4-FFF2-40B4-BE49-F238E27FC236}">
                <a16:creationId xmlns:a16="http://schemas.microsoft.com/office/drawing/2014/main" id="{5892ADA3-681B-4848-8013-ACCCDEB5DEBE}"/>
              </a:ext>
            </a:extLst>
          </p:cNvPr>
          <p:cNvSpPr>
            <a:spLocks noGrp="1"/>
          </p:cNvSpPr>
          <p:nvPr>
            <p:ph type="body" sz="quarter" idx="15"/>
          </p:nvPr>
        </p:nvSpPr>
        <p:spPr>
          <a:xfrm>
            <a:off x="6557963" y="3081200"/>
            <a:ext cx="4852349" cy="3169219"/>
          </a:xfrm>
        </p:spPr>
        <p:txBody>
          <a:bodyPr>
            <a:noAutofit/>
          </a:bodyPr>
          <a:lstStyle>
            <a:lvl1pPr>
              <a:lnSpc>
                <a:spcPts val="6000"/>
              </a:lnSpc>
              <a:spcAft>
                <a:spcPts val="0"/>
              </a:spcAft>
              <a:defRPr sz="6000" b="1"/>
            </a:lvl1pPr>
          </a:lstStyle>
          <a:p>
            <a:pPr lvl="0"/>
            <a:r>
              <a:rPr lang="en-GB"/>
              <a:t>Click to edit Master text styles</a:t>
            </a:r>
          </a:p>
        </p:txBody>
      </p:sp>
    </p:spTree>
    <p:extLst>
      <p:ext uri="{BB962C8B-B14F-4D97-AF65-F5344CB8AC3E}">
        <p14:creationId xmlns:p14="http://schemas.microsoft.com/office/powerpoint/2010/main" val="794409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divider Alternativ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A4938D4-7324-F04A-8293-68CFC05B0FFE}"/>
              </a:ext>
            </a:extLst>
          </p:cNvPr>
          <p:cNvSpPr>
            <a:spLocks noGrp="1"/>
          </p:cNvSpPr>
          <p:nvPr>
            <p:ph type="body" sz="quarter" idx="14"/>
          </p:nvPr>
        </p:nvSpPr>
        <p:spPr>
          <a:xfrm>
            <a:off x="0" y="0"/>
            <a:ext cx="12192000" cy="6497638"/>
          </a:xfrm>
          <a:custGeom>
            <a:avLst/>
            <a:gdLst>
              <a:gd name="connsiteX0" fmla="*/ 0 w 12192000"/>
              <a:gd name="connsiteY0" fmla="*/ 0 h 6497638"/>
              <a:gd name="connsiteX1" fmla="*/ 12192000 w 12192000"/>
              <a:gd name="connsiteY1" fmla="*/ 0 h 6497638"/>
              <a:gd name="connsiteX2" fmla="*/ 12192000 w 12192000"/>
              <a:gd name="connsiteY2" fmla="*/ 6497638 h 6497638"/>
              <a:gd name="connsiteX3" fmla="*/ 6347680 w 12192000"/>
              <a:gd name="connsiteY3" fmla="*/ 6497638 h 6497638"/>
              <a:gd name="connsiteX4" fmla="*/ 6348000 w 12192000"/>
              <a:gd name="connsiteY4" fmla="*/ 6496050 h 6497638"/>
              <a:gd name="connsiteX5" fmla="*/ 6096000 w 12192000"/>
              <a:gd name="connsiteY5" fmla="*/ 6244050 h 6497638"/>
              <a:gd name="connsiteX6" fmla="*/ 5844000 w 12192000"/>
              <a:gd name="connsiteY6" fmla="*/ 6496050 h 6497638"/>
              <a:gd name="connsiteX7" fmla="*/ 5844321 w 12192000"/>
              <a:gd name="connsiteY7" fmla="*/ 6497638 h 6497638"/>
              <a:gd name="connsiteX8" fmla="*/ 0 w 12192000"/>
              <a:gd name="connsiteY8" fmla="*/ 6497638 h 649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7638">
                <a:moveTo>
                  <a:pt x="0" y="0"/>
                </a:moveTo>
                <a:lnTo>
                  <a:pt x="12192000" y="0"/>
                </a:lnTo>
                <a:lnTo>
                  <a:pt x="12192000" y="6497638"/>
                </a:lnTo>
                <a:lnTo>
                  <a:pt x="6347680" y="6497638"/>
                </a:lnTo>
                <a:lnTo>
                  <a:pt x="6348000" y="6496050"/>
                </a:lnTo>
                <a:cubicBezTo>
                  <a:pt x="6348000" y="6356874"/>
                  <a:pt x="6235176" y="6244050"/>
                  <a:pt x="6096000" y="6244050"/>
                </a:cubicBezTo>
                <a:cubicBezTo>
                  <a:pt x="5956825" y="6244050"/>
                  <a:pt x="5844000" y="6356874"/>
                  <a:pt x="5844000" y="6496050"/>
                </a:cubicBezTo>
                <a:lnTo>
                  <a:pt x="5844321" y="6497638"/>
                </a:lnTo>
                <a:lnTo>
                  <a:pt x="0" y="6497638"/>
                </a:lnTo>
                <a:close/>
              </a:path>
            </a:pathLst>
          </a:custGeom>
          <a:gradFill>
            <a:gsLst>
              <a:gs pos="0">
                <a:srgbClr val="2B2D42">
                  <a:alpha val="19000"/>
                </a:srgbClr>
              </a:gs>
              <a:gs pos="100000">
                <a:srgbClr val="2B2D42"/>
              </a:gs>
            </a:gsLst>
            <a:lin ang="5400000" scaled="1"/>
          </a:gradFill>
        </p:spPr>
        <p:txBody>
          <a:bodyPr wrap="square">
            <a:noAutofit/>
          </a:bodyPr>
          <a:lstStyle>
            <a:lvl1pPr>
              <a:defRPr sz="100">
                <a:noFill/>
              </a:defRPr>
            </a:lvl1pPr>
          </a:lstStyle>
          <a:p>
            <a:pPr lvl="0"/>
            <a:endParaRPr lang="en-GB"/>
          </a:p>
        </p:txBody>
      </p:sp>
      <p:sp>
        <p:nvSpPr>
          <p:cNvPr id="11" name="Picture Placeholder 10">
            <a:extLst>
              <a:ext uri="{FF2B5EF4-FFF2-40B4-BE49-F238E27FC236}">
                <a16:creationId xmlns:a16="http://schemas.microsoft.com/office/drawing/2014/main" id="{2B3D909E-AE1D-A047-A25D-B929C7CBC73C}"/>
              </a:ext>
            </a:extLst>
          </p:cNvPr>
          <p:cNvSpPr>
            <a:spLocks noGrp="1"/>
          </p:cNvSpPr>
          <p:nvPr>
            <p:ph type="pic" sz="quarter" idx="10" hasCustomPrompt="1"/>
          </p:nvPr>
        </p:nvSpPr>
        <p:spPr>
          <a:xfrm>
            <a:off x="0" y="0"/>
            <a:ext cx="12192000" cy="6498000"/>
          </a:xfrm>
          <a:custGeom>
            <a:avLst/>
            <a:gdLst>
              <a:gd name="connsiteX0" fmla="*/ 0 w 12192000"/>
              <a:gd name="connsiteY0" fmla="*/ 0 h 6498000"/>
              <a:gd name="connsiteX1" fmla="*/ 12192000 w 12192000"/>
              <a:gd name="connsiteY1" fmla="*/ 0 h 6498000"/>
              <a:gd name="connsiteX2" fmla="*/ 12192000 w 12192000"/>
              <a:gd name="connsiteY2" fmla="*/ 6498000 h 6498000"/>
              <a:gd name="connsiteX3" fmla="*/ 6347607 w 12192000"/>
              <a:gd name="connsiteY3" fmla="*/ 6498000 h 6498000"/>
              <a:gd name="connsiteX4" fmla="*/ 6348000 w 12192000"/>
              <a:gd name="connsiteY4" fmla="*/ 6496050 h 6498000"/>
              <a:gd name="connsiteX5" fmla="*/ 6096000 w 12192000"/>
              <a:gd name="connsiteY5" fmla="*/ 6244050 h 6498000"/>
              <a:gd name="connsiteX6" fmla="*/ 5844000 w 12192000"/>
              <a:gd name="connsiteY6" fmla="*/ 6496050 h 6498000"/>
              <a:gd name="connsiteX7" fmla="*/ 5844394 w 12192000"/>
              <a:gd name="connsiteY7" fmla="*/ 6498000 h 6498000"/>
              <a:gd name="connsiteX8" fmla="*/ 0 w 121920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8000">
                <a:moveTo>
                  <a:pt x="0" y="0"/>
                </a:moveTo>
                <a:lnTo>
                  <a:pt x="12192000" y="0"/>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close/>
              </a:path>
            </a:pathLst>
          </a:custGeom>
          <a:noFill/>
          <a:ln>
            <a:noFill/>
          </a:ln>
        </p:spPr>
        <p:txBody>
          <a:bodyPr wrap="square" lIns="4680000" rIns="4680000" anchor="ctr">
            <a:noAutofit/>
          </a:bodyPr>
          <a:lstStyle>
            <a:lvl1pPr algn="ctr">
              <a:defRPr/>
            </a:lvl1pPr>
          </a:lstStyle>
          <a:p>
            <a:r>
              <a:rPr lang="en-GB"/>
              <a:t>Click icon to add image – then send to back so the gradient overlay is top of image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12" name="Text Placeholder 6">
            <a:extLst>
              <a:ext uri="{FF2B5EF4-FFF2-40B4-BE49-F238E27FC236}">
                <a16:creationId xmlns:a16="http://schemas.microsoft.com/office/drawing/2014/main" id="{A072DD46-3F51-A748-8F94-B6F9001382BA}"/>
              </a:ext>
            </a:extLst>
          </p:cNvPr>
          <p:cNvSpPr>
            <a:spLocks noGrp="1"/>
          </p:cNvSpPr>
          <p:nvPr>
            <p:ph type="body" sz="quarter" idx="16" hasCustomPrompt="1"/>
          </p:nvPr>
        </p:nvSpPr>
        <p:spPr>
          <a:xfrm>
            <a:off x="-1878904" y="-362"/>
            <a:ext cx="7974904" cy="6497638"/>
          </a:xfrm>
        </p:spPr>
        <p:txBody>
          <a:bodyPr wrap="none" anchor="ctr">
            <a:noAutofit/>
          </a:bodyPr>
          <a:lstStyle>
            <a:lvl1pPr>
              <a:lnSpc>
                <a:spcPct val="100000"/>
              </a:lnSpc>
              <a:spcAft>
                <a:spcPts val="0"/>
              </a:spcAft>
              <a:defRPr sz="50000" b="1" spc="-3000" baseline="0">
                <a:solidFill>
                  <a:schemeClr val="accent4"/>
                </a:solidFill>
              </a:defRPr>
            </a:lvl1pPr>
          </a:lstStyle>
          <a:p>
            <a:pPr lvl="0"/>
            <a:r>
              <a:rPr lang="en-GB"/>
              <a:t>01</a:t>
            </a:r>
          </a:p>
        </p:txBody>
      </p:sp>
      <p:sp>
        <p:nvSpPr>
          <p:cNvPr id="7" name="Text Placeholder 6">
            <a:extLst>
              <a:ext uri="{FF2B5EF4-FFF2-40B4-BE49-F238E27FC236}">
                <a16:creationId xmlns:a16="http://schemas.microsoft.com/office/drawing/2014/main" id="{B954E8F8-3509-FA4A-84BE-D7B63C4C46B8}"/>
              </a:ext>
            </a:extLst>
          </p:cNvPr>
          <p:cNvSpPr>
            <a:spLocks noGrp="1"/>
          </p:cNvSpPr>
          <p:nvPr>
            <p:ph type="body" sz="quarter" idx="15" hasCustomPrompt="1"/>
          </p:nvPr>
        </p:nvSpPr>
        <p:spPr>
          <a:xfrm>
            <a:off x="4816257" y="609600"/>
            <a:ext cx="6762967" cy="5635625"/>
          </a:xfrm>
        </p:spPr>
        <p:txBody>
          <a:bodyPr anchor="ctr"/>
          <a:lstStyle>
            <a:lvl1pPr>
              <a:lnSpc>
                <a:spcPts val="6000"/>
              </a:lnSpc>
              <a:spcAft>
                <a:spcPts val="0"/>
              </a:spcAft>
              <a:defRPr sz="6000" b="1">
                <a:solidFill>
                  <a:schemeClr val="bg1"/>
                </a:solidFill>
              </a:defRPr>
            </a:lvl1pPr>
          </a:lstStyle>
          <a:p>
            <a:pPr lvl="0"/>
            <a:r>
              <a:rPr lang="en-GB"/>
              <a:t>Slide title goes here</a:t>
            </a:r>
          </a:p>
        </p:txBody>
      </p:sp>
    </p:spTree>
    <p:extLst>
      <p:ext uri="{BB962C8B-B14F-4D97-AF65-F5344CB8AC3E}">
        <p14:creationId xmlns:p14="http://schemas.microsoft.com/office/powerpoint/2010/main" val="1408270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 left - Dove">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7B3EDD58-5FA3-6140-B17B-40F7C1CD1135}"/>
              </a:ext>
            </a:extLst>
          </p:cNvPr>
          <p:cNvSpPr/>
          <p:nvPr userDrawn="1"/>
        </p:nvSpPr>
        <p:spPr>
          <a:xfrm>
            <a:off x="6096000" y="0"/>
            <a:ext cx="6098400" cy="6501600"/>
          </a:xfrm>
          <a:custGeom>
            <a:avLst/>
            <a:gdLst>
              <a:gd name="connsiteX0" fmla="*/ 0 w 6096000"/>
              <a:gd name="connsiteY0" fmla="*/ 0 h 6496050"/>
              <a:gd name="connsiteX1" fmla="*/ 6096000 w 6096000"/>
              <a:gd name="connsiteY1" fmla="*/ 0 h 6496050"/>
              <a:gd name="connsiteX2" fmla="*/ 6096000 w 6096000"/>
              <a:gd name="connsiteY2" fmla="*/ 6496050 h 6496050"/>
              <a:gd name="connsiteX3" fmla="*/ 252000 w 6096000"/>
              <a:gd name="connsiteY3" fmla="*/ 6496050 h 6496050"/>
              <a:gd name="connsiteX4" fmla="*/ 0 w 6096000"/>
              <a:gd name="connsiteY4" fmla="*/ 6244050 h 649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496050">
                <a:moveTo>
                  <a:pt x="0" y="0"/>
                </a:moveTo>
                <a:lnTo>
                  <a:pt x="6096000" y="0"/>
                </a:lnTo>
                <a:lnTo>
                  <a:pt x="6096000" y="6496050"/>
                </a:lnTo>
                <a:lnTo>
                  <a:pt x="252000" y="6496050"/>
                </a:lnTo>
                <a:cubicBezTo>
                  <a:pt x="252000" y="6356874"/>
                  <a:pt x="139176" y="6244050"/>
                  <a:pt x="0" y="6244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3" name="Picture Placeholder 12">
            <a:extLst>
              <a:ext uri="{FF2B5EF4-FFF2-40B4-BE49-F238E27FC236}">
                <a16:creationId xmlns:a16="http://schemas.microsoft.com/office/drawing/2014/main" id="{B458B8BC-0C6F-BA4E-BBD7-C13C2911268A}"/>
              </a:ext>
            </a:extLst>
          </p:cNvPr>
          <p:cNvSpPr>
            <a:spLocks noGrp="1"/>
          </p:cNvSpPr>
          <p:nvPr>
            <p:ph type="pic" sz="quarter" idx="10"/>
          </p:nvPr>
        </p:nvSpPr>
        <p:spPr>
          <a:xfrm>
            <a:off x="0" y="0"/>
            <a:ext cx="6096000" cy="6501600"/>
          </a:xfrm>
          <a:custGeom>
            <a:avLst/>
            <a:gdLst>
              <a:gd name="connsiteX0" fmla="*/ 0 w 6096000"/>
              <a:gd name="connsiteY0" fmla="*/ 0 h 6498000"/>
              <a:gd name="connsiteX1" fmla="*/ 6096000 w 6096000"/>
              <a:gd name="connsiteY1" fmla="*/ 0 h 6498000"/>
              <a:gd name="connsiteX2" fmla="*/ 6096000 w 6096000"/>
              <a:gd name="connsiteY2" fmla="*/ 6244050 h 6498000"/>
              <a:gd name="connsiteX3" fmla="*/ 5844000 w 6096000"/>
              <a:gd name="connsiteY3" fmla="*/ 6496050 h 6498000"/>
              <a:gd name="connsiteX4" fmla="*/ 5844394 w 6096000"/>
              <a:gd name="connsiteY4" fmla="*/ 6498000 h 6498000"/>
              <a:gd name="connsiteX5" fmla="*/ 0 w 6096000"/>
              <a:gd name="connsiteY5"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498000">
                <a:moveTo>
                  <a:pt x="0" y="0"/>
                </a:moveTo>
                <a:lnTo>
                  <a:pt x="6096000" y="0"/>
                </a:lnTo>
                <a:lnTo>
                  <a:pt x="6096000" y="6244050"/>
                </a:lnTo>
                <a:cubicBezTo>
                  <a:pt x="5956825" y="6244050"/>
                  <a:pt x="5844000" y="6356874"/>
                  <a:pt x="5844000" y="6496050"/>
                </a:cubicBezTo>
                <a:lnTo>
                  <a:pt x="5844394"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3" name="Content Placeholder 2">
            <a:extLst>
              <a:ext uri="{FF2B5EF4-FFF2-40B4-BE49-F238E27FC236}">
                <a16:creationId xmlns:a16="http://schemas.microsoft.com/office/drawing/2014/main" id="{37E4AAB8-2A15-8E45-9BDE-D40138D664B9}"/>
              </a:ext>
            </a:extLst>
          </p:cNvPr>
          <p:cNvSpPr>
            <a:spLocks noGrp="1"/>
          </p:cNvSpPr>
          <p:nvPr userDrawn="1">
            <p:ph idx="1"/>
          </p:nvPr>
        </p:nvSpPr>
        <p:spPr>
          <a:xfrm>
            <a:off x="6437168" y="609600"/>
            <a:ext cx="5392882" cy="563874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userDrawn="1">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userDrawn="1">
            <p:ph type="sldNum" sz="quarter" idx="12"/>
          </p:nvPr>
        </p:nvSpPr>
        <p:spPr/>
        <p:txBody>
          <a:bodyPr/>
          <a:lstStyle/>
          <a:p>
            <a:fld id="{AB1D7550-0EB0-3A43-B3ED-278106F7B6C0}" type="slidenum">
              <a:rPr lang="en-GB" smtClean="0"/>
              <a:t>‹#›</a:t>
            </a:fld>
            <a:endParaRPr lang="en-GB"/>
          </a:p>
        </p:txBody>
      </p:sp>
      <p:sp>
        <p:nvSpPr>
          <p:cNvPr id="10" name="Text Placeholder 13">
            <a:extLst>
              <a:ext uri="{FF2B5EF4-FFF2-40B4-BE49-F238E27FC236}">
                <a16:creationId xmlns:a16="http://schemas.microsoft.com/office/drawing/2014/main" id="{932163BD-71D9-E440-8A6E-95C8EB751FB7}"/>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4" name="Title 3">
            <a:extLst>
              <a:ext uri="{FF2B5EF4-FFF2-40B4-BE49-F238E27FC236}">
                <a16:creationId xmlns:a16="http://schemas.microsoft.com/office/drawing/2014/main" id="{1DCE9AE3-C6C6-E54C-8688-ACA184A30FC4}"/>
              </a:ext>
            </a:extLst>
          </p:cNvPr>
          <p:cNvSpPr>
            <a:spLocks noGrp="1"/>
          </p:cNvSpPr>
          <p:nvPr>
            <p:ph type="title"/>
          </p:nvPr>
        </p:nvSpPr>
        <p:spPr>
          <a:xfrm>
            <a:off x="618065" y="609599"/>
            <a:ext cx="5477935" cy="1827213"/>
          </a:xfrm>
        </p:spPr>
        <p:txBody>
          <a:bodyPr rIns="216000"/>
          <a:lstStyle/>
          <a:p>
            <a:r>
              <a:rPr lang="en-GB"/>
              <a:t>Click to edit Master title style</a:t>
            </a:r>
          </a:p>
        </p:txBody>
      </p:sp>
    </p:spTree>
    <p:extLst>
      <p:ext uri="{BB962C8B-B14F-4D97-AF65-F5344CB8AC3E}">
        <p14:creationId xmlns:p14="http://schemas.microsoft.com/office/powerpoint/2010/main" val="3946490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 left - whit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B458B8BC-0C6F-BA4E-BBD7-C13C2911268A}"/>
              </a:ext>
            </a:extLst>
          </p:cNvPr>
          <p:cNvSpPr>
            <a:spLocks noGrp="1"/>
          </p:cNvSpPr>
          <p:nvPr>
            <p:ph type="pic" sz="quarter" idx="10"/>
          </p:nvPr>
        </p:nvSpPr>
        <p:spPr>
          <a:xfrm>
            <a:off x="0" y="0"/>
            <a:ext cx="6096000" cy="6501600"/>
          </a:xfrm>
          <a:custGeom>
            <a:avLst/>
            <a:gdLst>
              <a:gd name="connsiteX0" fmla="*/ 0 w 6096000"/>
              <a:gd name="connsiteY0" fmla="*/ 0 h 6498000"/>
              <a:gd name="connsiteX1" fmla="*/ 6096000 w 6096000"/>
              <a:gd name="connsiteY1" fmla="*/ 0 h 6498000"/>
              <a:gd name="connsiteX2" fmla="*/ 6096000 w 6096000"/>
              <a:gd name="connsiteY2" fmla="*/ 6244050 h 6498000"/>
              <a:gd name="connsiteX3" fmla="*/ 5844000 w 6096000"/>
              <a:gd name="connsiteY3" fmla="*/ 6496050 h 6498000"/>
              <a:gd name="connsiteX4" fmla="*/ 5844394 w 6096000"/>
              <a:gd name="connsiteY4" fmla="*/ 6498000 h 6498000"/>
              <a:gd name="connsiteX5" fmla="*/ 0 w 6096000"/>
              <a:gd name="connsiteY5"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498000">
                <a:moveTo>
                  <a:pt x="0" y="0"/>
                </a:moveTo>
                <a:lnTo>
                  <a:pt x="6096000" y="0"/>
                </a:lnTo>
                <a:lnTo>
                  <a:pt x="6096000" y="6244050"/>
                </a:lnTo>
                <a:cubicBezTo>
                  <a:pt x="5956825" y="6244050"/>
                  <a:pt x="5844000" y="6356874"/>
                  <a:pt x="5844000" y="6496050"/>
                </a:cubicBezTo>
                <a:lnTo>
                  <a:pt x="5844394"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3" name="Content Placeholder 2">
            <a:extLst>
              <a:ext uri="{FF2B5EF4-FFF2-40B4-BE49-F238E27FC236}">
                <a16:creationId xmlns:a16="http://schemas.microsoft.com/office/drawing/2014/main" id="{37E4AAB8-2A15-8E45-9BDE-D40138D664B9}"/>
              </a:ext>
            </a:extLst>
          </p:cNvPr>
          <p:cNvSpPr>
            <a:spLocks noGrp="1"/>
          </p:cNvSpPr>
          <p:nvPr userDrawn="1">
            <p:ph idx="1"/>
          </p:nvPr>
        </p:nvSpPr>
        <p:spPr>
          <a:xfrm>
            <a:off x="6437168" y="609600"/>
            <a:ext cx="5392882" cy="563874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userDrawn="1">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userDrawn="1">
            <p:ph type="sldNum" sz="quarter" idx="12"/>
          </p:nvPr>
        </p:nvSpPr>
        <p:spPr/>
        <p:txBody>
          <a:bodyPr/>
          <a:lstStyle/>
          <a:p>
            <a:fld id="{AB1D7550-0EB0-3A43-B3ED-278106F7B6C0}" type="slidenum">
              <a:rPr lang="en-GB" smtClean="0"/>
              <a:t>‹#›</a:t>
            </a:fld>
            <a:endParaRPr lang="en-GB"/>
          </a:p>
        </p:txBody>
      </p:sp>
      <p:sp>
        <p:nvSpPr>
          <p:cNvPr id="10" name="Text Placeholder 13">
            <a:extLst>
              <a:ext uri="{FF2B5EF4-FFF2-40B4-BE49-F238E27FC236}">
                <a16:creationId xmlns:a16="http://schemas.microsoft.com/office/drawing/2014/main" id="{932163BD-71D9-E440-8A6E-95C8EB751FB7}"/>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4" name="Title 3">
            <a:extLst>
              <a:ext uri="{FF2B5EF4-FFF2-40B4-BE49-F238E27FC236}">
                <a16:creationId xmlns:a16="http://schemas.microsoft.com/office/drawing/2014/main" id="{1DCE9AE3-C6C6-E54C-8688-ACA184A30FC4}"/>
              </a:ext>
            </a:extLst>
          </p:cNvPr>
          <p:cNvSpPr>
            <a:spLocks noGrp="1"/>
          </p:cNvSpPr>
          <p:nvPr>
            <p:ph type="title"/>
          </p:nvPr>
        </p:nvSpPr>
        <p:spPr>
          <a:xfrm>
            <a:off x="618065" y="609599"/>
            <a:ext cx="5477935" cy="1827213"/>
          </a:xfrm>
        </p:spPr>
        <p:txBody>
          <a:bodyPr rIns="216000"/>
          <a:lstStyle/>
          <a:p>
            <a:r>
              <a:rPr lang="en-GB"/>
              <a:t>Click to edit Master title style</a:t>
            </a:r>
          </a:p>
        </p:txBody>
      </p:sp>
    </p:spTree>
    <p:extLst>
      <p:ext uri="{BB962C8B-B14F-4D97-AF65-F5344CB8AC3E}">
        <p14:creationId xmlns:p14="http://schemas.microsoft.com/office/powerpoint/2010/main" val="3525956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 right - Dov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74D4A870-F17A-F442-8E79-D6593E5CEED2}"/>
              </a:ext>
            </a:extLst>
          </p:cNvPr>
          <p:cNvSpPr/>
          <p:nvPr userDrawn="1"/>
        </p:nvSpPr>
        <p:spPr>
          <a:xfrm flipH="1">
            <a:off x="0" y="0"/>
            <a:ext cx="6098400" cy="6501600"/>
          </a:xfrm>
          <a:custGeom>
            <a:avLst/>
            <a:gdLst>
              <a:gd name="connsiteX0" fmla="*/ 0 w 6096000"/>
              <a:gd name="connsiteY0" fmla="*/ 0 h 6496050"/>
              <a:gd name="connsiteX1" fmla="*/ 6096000 w 6096000"/>
              <a:gd name="connsiteY1" fmla="*/ 0 h 6496050"/>
              <a:gd name="connsiteX2" fmla="*/ 6096000 w 6096000"/>
              <a:gd name="connsiteY2" fmla="*/ 6496050 h 6496050"/>
              <a:gd name="connsiteX3" fmla="*/ 252000 w 6096000"/>
              <a:gd name="connsiteY3" fmla="*/ 6496050 h 6496050"/>
              <a:gd name="connsiteX4" fmla="*/ 0 w 6096000"/>
              <a:gd name="connsiteY4" fmla="*/ 6244050 h 649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496050">
                <a:moveTo>
                  <a:pt x="0" y="0"/>
                </a:moveTo>
                <a:lnTo>
                  <a:pt x="6096000" y="0"/>
                </a:lnTo>
                <a:lnTo>
                  <a:pt x="6096000" y="6496050"/>
                </a:lnTo>
                <a:lnTo>
                  <a:pt x="252000" y="6496050"/>
                </a:lnTo>
                <a:cubicBezTo>
                  <a:pt x="252000" y="6356874"/>
                  <a:pt x="139176" y="6244050"/>
                  <a:pt x="0" y="6244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 name="Picture Placeholder 10">
            <a:extLst>
              <a:ext uri="{FF2B5EF4-FFF2-40B4-BE49-F238E27FC236}">
                <a16:creationId xmlns:a16="http://schemas.microsoft.com/office/drawing/2014/main" id="{E3EE54FD-7835-9C4B-81DD-D042B6D9FA9A}"/>
              </a:ext>
            </a:extLst>
          </p:cNvPr>
          <p:cNvSpPr>
            <a:spLocks noGrp="1"/>
          </p:cNvSpPr>
          <p:nvPr>
            <p:ph type="pic" sz="quarter" idx="10"/>
          </p:nvPr>
        </p:nvSpPr>
        <p:spPr>
          <a:xfrm>
            <a:off x="6096000" y="0"/>
            <a:ext cx="6096000" cy="6501600"/>
          </a:xfrm>
          <a:custGeom>
            <a:avLst/>
            <a:gdLst>
              <a:gd name="connsiteX0" fmla="*/ 0 w 6096000"/>
              <a:gd name="connsiteY0" fmla="*/ 0 h 6501600"/>
              <a:gd name="connsiteX1" fmla="*/ 6096000 w 6096000"/>
              <a:gd name="connsiteY1" fmla="*/ 0 h 6501600"/>
              <a:gd name="connsiteX2" fmla="*/ 6096000 w 6096000"/>
              <a:gd name="connsiteY2" fmla="*/ 6501600 h 6501600"/>
              <a:gd name="connsiteX3" fmla="*/ 252099 w 6096000"/>
              <a:gd name="connsiteY3" fmla="*/ 6501600 h 6501600"/>
              <a:gd name="connsiteX4" fmla="*/ 0 w 6096000"/>
              <a:gd name="connsiteY4" fmla="*/ 6249385 h 65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501600">
                <a:moveTo>
                  <a:pt x="0" y="0"/>
                </a:moveTo>
                <a:lnTo>
                  <a:pt x="6096000" y="0"/>
                </a:lnTo>
                <a:lnTo>
                  <a:pt x="6096000" y="6501600"/>
                </a:lnTo>
                <a:lnTo>
                  <a:pt x="252099" y="6501600"/>
                </a:lnTo>
                <a:cubicBezTo>
                  <a:pt x="252099" y="6362305"/>
                  <a:pt x="139231" y="6249385"/>
                  <a:pt x="0" y="6249385"/>
                </a:cubicBez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userDrawn="1">
            <p:ph type="title"/>
          </p:nvPr>
        </p:nvSpPr>
        <p:spPr>
          <a:xfrm>
            <a:off x="609600" y="609600"/>
            <a:ext cx="5089731" cy="1827212"/>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userDrawn="1">
            <p:ph idx="1"/>
          </p:nvPr>
        </p:nvSpPr>
        <p:spPr>
          <a:xfrm>
            <a:off x="609601" y="2436812"/>
            <a:ext cx="5089731"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userDrawn="1">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userDrawn="1">
            <p:ph type="sldNum" sz="quarter" idx="12"/>
          </p:nvPr>
        </p:nvSpPr>
        <p:spPr/>
        <p:txBody>
          <a:bodyPr/>
          <a:lstStyle/>
          <a:p>
            <a:fld id="{AB1D7550-0EB0-3A43-B3ED-278106F7B6C0}" type="slidenum">
              <a:rPr lang="en-GB" smtClean="0"/>
              <a:t>‹#›</a:t>
            </a:fld>
            <a:endParaRPr lang="en-GB"/>
          </a:p>
        </p:txBody>
      </p:sp>
      <p:sp>
        <p:nvSpPr>
          <p:cNvPr id="10" name="Text Placeholder 13">
            <a:extLst>
              <a:ext uri="{FF2B5EF4-FFF2-40B4-BE49-F238E27FC236}">
                <a16:creationId xmlns:a16="http://schemas.microsoft.com/office/drawing/2014/main" id="{4A273669-5DE8-2448-A646-28D9A9212653}"/>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1545245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 right - wh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3EE54FD-7835-9C4B-81DD-D042B6D9FA9A}"/>
              </a:ext>
            </a:extLst>
          </p:cNvPr>
          <p:cNvSpPr>
            <a:spLocks noGrp="1"/>
          </p:cNvSpPr>
          <p:nvPr>
            <p:ph type="pic" sz="quarter" idx="10"/>
          </p:nvPr>
        </p:nvSpPr>
        <p:spPr>
          <a:xfrm>
            <a:off x="6096000" y="0"/>
            <a:ext cx="6096000" cy="6501600"/>
          </a:xfrm>
          <a:custGeom>
            <a:avLst/>
            <a:gdLst>
              <a:gd name="connsiteX0" fmla="*/ 0 w 6096000"/>
              <a:gd name="connsiteY0" fmla="*/ 0 h 6501600"/>
              <a:gd name="connsiteX1" fmla="*/ 6096000 w 6096000"/>
              <a:gd name="connsiteY1" fmla="*/ 0 h 6501600"/>
              <a:gd name="connsiteX2" fmla="*/ 6096000 w 6096000"/>
              <a:gd name="connsiteY2" fmla="*/ 6501600 h 6501600"/>
              <a:gd name="connsiteX3" fmla="*/ 252099 w 6096000"/>
              <a:gd name="connsiteY3" fmla="*/ 6501600 h 6501600"/>
              <a:gd name="connsiteX4" fmla="*/ 0 w 6096000"/>
              <a:gd name="connsiteY4" fmla="*/ 6249385 h 65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501600">
                <a:moveTo>
                  <a:pt x="0" y="0"/>
                </a:moveTo>
                <a:lnTo>
                  <a:pt x="6096000" y="0"/>
                </a:lnTo>
                <a:lnTo>
                  <a:pt x="6096000" y="6501600"/>
                </a:lnTo>
                <a:lnTo>
                  <a:pt x="252099" y="6501600"/>
                </a:lnTo>
                <a:cubicBezTo>
                  <a:pt x="252099" y="6362305"/>
                  <a:pt x="139231" y="6249385"/>
                  <a:pt x="0" y="6249385"/>
                </a:cubicBez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userDrawn="1">
            <p:ph type="title"/>
          </p:nvPr>
        </p:nvSpPr>
        <p:spPr>
          <a:xfrm>
            <a:off x="609600" y="609600"/>
            <a:ext cx="5089731" cy="1827212"/>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userDrawn="1">
            <p:ph idx="1"/>
          </p:nvPr>
        </p:nvSpPr>
        <p:spPr>
          <a:xfrm>
            <a:off x="609601" y="2436812"/>
            <a:ext cx="5089731"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userDrawn="1">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userDrawn="1">
            <p:ph type="sldNum" sz="quarter" idx="12"/>
          </p:nvPr>
        </p:nvSpPr>
        <p:spPr/>
        <p:txBody>
          <a:bodyPr/>
          <a:lstStyle/>
          <a:p>
            <a:fld id="{AB1D7550-0EB0-3A43-B3ED-278106F7B6C0}" type="slidenum">
              <a:rPr lang="en-GB" smtClean="0"/>
              <a:t>‹#›</a:t>
            </a:fld>
            <a:endParaRPr lang="en-GB"/>
          </a:p>
        </p:txBody>
      </p:sp>
      <p:sp>
        <p:nvSpPr>
          <p:cNvPr id="10" name="Text Placeholder 13">
            <a:extLst>
              <a:ext uri="{FF2B5EF4-FFF2-40B4-BE49-F238E27FC236}">
                <a16:creationId xmlns:a16="http://schemas.microsoft.com/office/drawing/2014/main" id="{4A273669-5DE8-2448-A646-28D9A9212653}"/>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352906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 right 3r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C20F34-4FD5-2143-AB4D-393C884A409B}"/>
              </a:ext>
            </a:extLst>
          </p:cNvPr>
          <p:cNvSpPr>
            <a:spLocks noGrp="1"/>
          </p:cNvSpPr>
          <p:nvPr>
            <p:ph type="pic" sz="quarter" idx="10"/>
          </p:nvPr>
        </p:nvSpPr>
        <p:spPr>
          <a:xfrm>
            <a:off x="7357532" y="0"/>
            <a:ext cx="4834469" cy="64980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6645180" cy="1192742"/>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18066" y="2436812"/>
            <a:ext cx="6645180"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10" name="Text Placeholder 13">
            <a:extLst>
              <a:ext uri="{FF2B5EF4-FFF2-40B4-BE49-F238E27FC236}">
                <a16:creationId xmlns:a16="http://schemas.microsoft.com/office/drawing/2014/main" id="{51A3891D-9DBE-BF49-9CDD-F3F2CD2E380E}"/>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4222004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layout x 4 Alt">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7245059-C77A-F54C-A53E-4CBA0C853BFB}"/>
              </a:ext>
            </a:extLst>
          </p:cNvPr>
          <p:cNvSpPr/>
          <p:nvPr userDrawn="1"/>
        </p:nvSpPr>
        <p:spPr>
          <a:xfrm>
            <a:off x="0" y="0"/>
            <a:ext cx="4064400" cy="6498000"/>
          </a:xfrm>
          <a:custGeom>
            <a:avLst/>
            <a:gdLst>
              <a:gd name="connsiteX0" fmla="*/ 0 w 4064400"/>
              <a:gd name="connsiteY0" fmla="*/ 0 h 6498000"/>
              <a:gd name="connsiteX1" fmla="*/ 4064400 w 4064400"/>
              <a:gd name="connsiteY1" fmla="*/ 0 h 6498000"/>
              <a:gd name="connsiteX2" fmla="*/ 4064400 w 4064400"/>
              <a:gd name="connsiteY2" fmla="*/ 6498000 h 6498000"/>
              <a:gd name="connsiteX3" fmla="*/ 0 w 4064400"/>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4400" h="6498000">
                <a:moveTo>
                  <a:pt x="0" y="0"/>
                </a:moveTo>
                <a:lnTo>
                  <a:pt x="4064400" y="0"/>
                </a:lnTo>
                <a:lnTo>
                  <a:pt x="4064400" y="6498000"/>
                </a:lnTo>
                <a:lnTo>
                  <a:pt x="0" y="6498000"/>
                </a:lnTo>
                <a:close/>
              </a:path>
            </a:pathLst>
          </a:custGeom>
          <a:solidFill>
            <a:srgbClr val="EDF2F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3" name="Freeform 22">
            <a:extLst>
              <a:ext uri="{FF2B5EF4-FFF2-40B4-BE49-F238E27FC236}">
                <a16:creationId xmlns:a16="http://schemas.microsoft.com/office/drawing/2014/main" id="{48DB6C09-42FA-2A46-BC78-D93D37BEBB29}"/>
              </a:ext>
            </a:extLst>
          </p:cNvPr>
          <p:cNvSpPr/>
          <p:nvPr userDrawn="1"/>
        </p:nvSpPr>
        <p:spPr>
          <a:xfrm>
            <a:off x="8127600" y="0"/>
            <a:ext cx="4064400" cy="6498000"/>
          </a:xfrm>
          <a:custGeom>
            <a:avLst/>
            <a:gdLst>
              <a:gd name="connsiteX0" fmla="*/ 0 w 4064400"/>
              <a:gd name="connsiteY0" fmla="*/ 0 h 6498000"/>
              <a:gd name="connsiteX1" fmla="*/ 4064400 w 4064400"/>
              <a:gd name="connsiteY1" fmla="*/ 0 h 6498000"/>
              <a:gd name="connsiteX2" fmla="*/ 4064400 w 4064400"/>
              <a:gd name="connsiteY2" fmla="*/ 6498000 h 6498000"/>
              <a:gd name="connsiteX3" fmla="*/ 0 w 4064400"/>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4400" h="6498000">
                <a:moveTo>
                  <a:pt x="0" y="0"/>
                </a:moveTo>
                <a:lnTo>
                  <a:pt x="4064400" y="0"/>
                </a:lnTo>
                <a:lnTo>
                  <a:pt x="4064400" y="6498000"/>
                </a:lnTo>
                <a:lnTo>
                  <a:pt x="0" y="6498000"/>
                </a:lnTo>
                <a:close/>
              </a:path>
            </a:pathLst>
          </a:custGeom>
          <a:solidFill>
            <a:srgbClr val="EDF2F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1" name="Picture Placeholder 20">
            <a:extLst>
              <a:ext uri="{FF2B5EF4-FFF2-40B4-BE49-F238E27FC236}">
                <a16:creationId xmlns:a16="http://schemas.microsoft.com/office/drawing/2014/main" id="{88BD2C5B-4AEB-2742-96C2-7BBFA14B32F7}"/>
              </a:ext>
            </a:extLst>
          </p:cNvPr>
          <p:cNvSpPr>
            <a:spLocks noGrp="1"/>
          </p:cNvSpPr>
          <p:nvPr>
            <p:ph type="pic" sz="quarter" idx="10"/>
          </p:nvPr>
        </p:nvSpPr>
        <p:spPr>
          <a:xfrm>
            <a:off x="4064400" y="0"/>
            <a:ext cx="4063200" cy="6498000"/>
          </a:xfrm>
          <a:custGeom>
            <a:avLst/>
            <a:gdLst>
              <a:gd name="connsiteX0" fmla="*/ 0 w 4063200"/>
              <a:gd name="connsiteY0" fmla="*/ 0 h 6498000"/>
              <a:gd name="connsiteX1" fmla="*/ 4063200 w 4063200"/>
              <a:gd name="connsiteY1" fmla="*/ 0 h 6498000"/>
              <a:gd name="connsiteX2" fmla="*/ 4063200 w 4063200"/>
              <a:gd name="connsiteY2" fmla="*/ 6498000 h 6498000"/>
              <a:gd name="connsiteX3" fmla="*/ 2283207 w 4063200"/>
              <a:gd name="connsiteY3" fmla="*/ 6498000 h 6498000"/>
              <a:gd name="connsiteX4" fmla="*/ 2283600 w 4063200"/>
              <a:gd name="connsiteY4" fmla="*/ 6496050 h 6498000"/>
              <a:gd name="connsiteX5" fmla="*/ 2031600 w 4063200"/>
              <a:gd name="connsiteY5" fmla="*/ 6244050 h 6498000"/>
              <a:gd name="connsiteX6" fmla="*/ 1779600 w 4063200"/>
              <a:gd name="connsiteY6" fmla="*/ 6496050 h 6498000"/>
              <a:gd name="connsiteX7" fmla="*/ 1779994 w 4063200"/>
              <a:gd name="connsiteY7" fmla="*/ 6498000 h 6498000"/>
              <a:gd name="connsiteX8" fmla="*/ 0 w 40632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200" h="6498000">
                <a:moveTo>
                  <a:pt x="0" y="0"/>
                </a:moveTo>
                <a:lnTo>
                  <a:pt x="4063200" y="0"/>
                </a:lnTo>
                <a:lnTo>
                  <a:pt x="4063200" y="6498000"/>
                </a:lnTo>
                <a:lnTo>
                  <a:pt x="2283207" y="6498000"/>
                </a:lnTo>
                <a:lnTo>
                  <a:pt x="2283600" y="6496050"/>
                </a:lnTo>
                <a:cubicBezTo>
                  <a:pt x="2283600" y="6356874"/>
                  <a:pt x="2170776" y="6244050"/>
                  <a:pt x="2031600" y="6244050"/>
                </a:cubicBezTo>
                <a:cubicBezTo>
                  <a:pt x="1892425" y="6244050"/>
                  <a:pt x="1779600" y="6356874"/>
                  <a:pt x="1779600" y="6496050"/>
                </a:cubicBezTo>
                <a:lnTo>
                  <a:pt x="1779994"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11" name="Text Placeholder 13">
            <a:extLst>
              <a:ext uri="{FF2B5EF4-FFF2-40B4-BE49-F238E27FC236}">
                <a16:creationId xmlns:a16="http://schemas.microsoft.com/office/drawing/2014/main" id="{8869169B-B7FF-964A-A77F-B06A7C2AA097}"/>
              </a:ext>
            </a:extLst>
          </p:cNvPr>
          <p:cNvSpPr>
            <a:spLocks noGrp="1" noChangeAspect="1"/>
          </p:cNvSpPr>
          <p:nvPr>
            <p:ph type="body" sz="quarter" idx="17"/>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2" name="Title 1">
            <a:extLst>
              <a:ext uri="{FF2B5EF4-FFF2-40B4-BE49-F238E27FC236}">
                <a16:creationId xmlns:a16="http://schemas.microsoft.com/office/drawing/2014/main" id="{9FD3E5BD-E875-EE4C-9CB4-36F3C3D3E419}"/>
              </a:ext>
            </a:extLst>
          </p:cNvPr>
          <p:cNvSpPr>
            <a:spLocks noGrp="1"/>
          </p:cNvSpPr>
          <p:nvPr>
            <p:ph type="title"/>
          </p:nvPr>
        </p:nvSpPr>
        <p:spPr>
          <a:xfrm>
            <a:off x="618065" y="609600"/>
            <a:ext cx="3446335" cy="974986"/>
          </a:xfrm>
        </p:spPr>
        <p:txBody>
          <a:bodyPr/>
          <a:lstStyle/>
          <a:p>
            <a:r>
              <a:rPr lang="en-GB"/>
              <a:t>Click to edit Master title style</a:t>
            </a:r>
          </a:p>
        </p:txBody>
      </p:sp>
      <p:sp>
        <p:nvSpPr>
          <p:cNvPr id="14" name="Picture Placeholder 16">
            <a:extLst>
              <a:ext uri="{FF2B5EF4-FFF2-40B4-BE49-F238E27FC236}">
                <a16:creationId xmlns:a16="http://schemas.microsoft.com/office/drawing/2014/main" id="{5ABFEEB8-51F9-0142-A050-4625F6325514}"/>
              </a:ext>
            </a:extLst>
          </p:cNvPr>
          <p:cNvSpPr>
            <a:spLocks noGrp="1"/>
          </p:cNvSpPr>
          <p:nvPr>
            <p:ph type="pic" sz="quarter" idx="18"/>
          </p:nvPr>
        </p:nvSpPr>
        <p:spPr>
          <a:xfrm>
            <a:off x="3898470" y="1584585"/>
            <a:ext cx="1866855" cy="1866855"/>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solidFill>
          <a:ln>
            <a:noFill/>
          </a:ln>
        </p:spPr>
        <p:txBody>
          <a:bodyPr wrap="square" anchor="ctr">
            <a:noAutofit/>
          </a:bodyPr>
          <a:lstStyle>
            <a:lvl1pPr algn="ctr">
              <a:defRPr/>
            </a:lvl1pPr>
          </a:lstStyle>
          <a:p>
            <a:endParaRPr lang="en-GB"/>
          </a:p>
        </p:txBody>
      </p:sp>
      <p:sp>
        <p:nvSpPr>
          <p:cNvPr id="15" name="Text Placeholder 7">
            <a:extLst>
              <a:ext uri="{FF2B5EF4-FFF2-40B4-BE49-F238E27FC236}">
                <a16:creationId xmlns:a16="http://schemas.microsoft.com/office/drawing/2014/main" id="{F9E2A247-90BA-314A-BDCD-0A4AECB670C9}"/>
              </a:ext>
            </a:extLst>
          </p:cNvPr>
          <p:cNvSpPr>
            <a:spLocks noGrp="1"/>
          </p:cNvSpPr>
          <p:nvPr>
            <p:ph type="body" sz="quarter" idx="14" hasCustomPrompt="1"/>
          </p:nvPr>
        </p:nvSpPr>
        <p:spPr>
          <a:xfrm>
            <a:off x="1522325" y="1969477"/>
            <a:ext cx="2376145" cy="1097070"/>
          </a:xfrm>
        </p:spPr>
        <p:txBody>
          <a:bodyPr lIns="180000" tIns="36000" rIns="180000" bIns="36000" anchor="ctr">
            <a:noAutofit/>
          </a:bodyPr>
          <a:lstStyle>
            <a:lvl1pPr algn="r">
              <a:lnSpc>
                <a:spcPct val="100000"/>
              </a:lnSpc>
              <a:spcAft>
                <a:spcPts val="0"/>
              </a:spcAft>
              <a:defRPr sz="1400" b="1">
                <a:solidFill>
                  <a:schemeClr val="bg2"/>
                </a:solidFill>
              </a:defRPr>
            </a:lvl1pPr>
            <a:lvl2pPr algn="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17" name="Picture Placeholder 16">
            <a:extLst>
              <a:ext uri="{FF2B5EF4-FFF2-40B4-BE49-F238E27FC236}">
                <a16:creationId xmlns:a16="http://schemas.microsoft.com/office/drawing/2014/main" id="{9A3DB6A0-2E22-9F4E-8C30-ECA98F4FDBDD}"/>
              </a:ext>
            </a:extLst>
          </p:cNvPr>
          <p:cNvSpPr>
            <a:spLocks noGrp="1"/>
          </p:cNvSpPr>
          <p:nvPr>
            <p:ph type="pic" sz="quarter" idx="19"/>
          </p:nvPr>
        </p:nvSpPr>
        <p:spPr>
          <a:xfrm>
            <a:off x="3898470" y="3877718"/>
            <a:ext cx="1866855" cy="1866855"/>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solidFill>
          <a:ln>
            <a:noFill/>
          </a:ln>
        </p:spPr>
        <p:txBody>
          <a:bodyPr wrap="square" anchor="ctr">
            <a:noAutofit/>
          </a:bodyPr>
          <a:lstStyle>
            <a:lvl1pPr algn="ctr">
              <a:defRPr/>
            </a:lvl1pPr>
          </a:lstStyle>
          <a:p>
            <a:endParaRPr lang="en-GB"/>
          </a:p>
        </p:txBody>
      </p:sp>
      <p:sp>
        <p:nvSpPr>
          <p:cNvPr id="18" name="Text Placeholder 7">
            <a:extLst>
              <a:ext uri="{FF2B5EF4-FFF2-40B4-BE49-F238E27FC236}">
                <a16:creationId xmlns:a16="http://schemas.microsoft.com/office/drawing/2014/main" id="{5C9E62EE-D701-B347-BBEF-F2599FBBA8FE}"/>
              </a:ext>
            </a:extLst>
          </p:cNvPr>
          <p:cNvSpPr>
            <a:spLocks noGrp="1"/>
          </p:cNvSpPr>
          <p:nvPr>
            <p:ph type="body" sz="quarter" idx="20" hasCustomPrompt="1"/>
          </p:nvPr>
        </p:nvSpPr>
        <p:spPr>
          <a:xfrm>
            <a:off x="1522325" y="4262610"/>
            <a:ext cx="2376145" cy="1097070"/>
          </a:xfrm>
        </p:spPr>
        <p:txBody>
          <a:bodyPr lIns="180000" tIns="36000" rIns="180000" bIns="36000" anchor="ctr">
            <a:noAutofit/>
          </a:bodyPr>
          <a:lstStyle>
            <a:lvl1pPr algn="r">
              <a:lnSpc>
                <a:spcPct val="100000"/>
              </a:lnSpc>
              <a:spcAft>
                <a:spcPts val="0"/>
              </a:spcAft>
              <a:defRPr sz="1400" b="1">
                <a:solidFill>
                  <a:schemeClr val="bg2"/>
                </a:solidFill>
              </a:defRPr>
            </a:lvl1pPr>
            <a:lvl2pPr algn="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4" name="Picture Placeholder 16">
            <a:extLst>
              <a:ext uri="{FF2B5EF4-FFF2-40B4-BE49-F238E27FC236}">
                <a16:creationId xmlns:a16="http://schemas.microsoft.com/office/drawing/2014/main" id="{945DC05E-C003-B74C-9DD3-11B31C7A2EB4}"/>
              </a:ext>
            </a:extLst>
          </p:cNvPr>
          <p:cNvSpPr>
            <a:spLocks noGrp="1"/>
          </p:cNvSpPr>
          <p:nvPr>
            <p:ph type="pic" sz="quarter" idx="21"/>
          </p:nvPr>
        </p:nvSpPr>
        <p:spPr>
          <a:xfrm>
            <a:off x="6435679" y="1584585"/>
            <a:ext cx="1866855" cy="1866855"/>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solidFill>
          <a:ln>
            <a:noFill/>
          </a:ln>
        </p:spPr>
        <p:txBody>
          <a:bodyPr wrap="square" anchor="ctr">
            <a:noAutofit/>
          </a:bodyPr>
          <a:lstStyle>
            <a:lvl1pPr algn="ctr">
              <a:defRPr/>
            </a:lvl1pPr>
          </a:lstStyle>
          <a:p>
            <a:endParaRPr lang="en-GB"/>
          </a:p>
        </p:txBody>
      </p:sp>
      <p:sp>
        <p:nvSpPr>
          <p:cNvPr id="25" name="Text Placeholder 7">
            <a:extLst>
              <a:ext uri="{FF2B5EF4-FFF2-40B4-BE49-F238E27FC236}">
                <a16:creationId xmlns:a16="http://schemas.microsoft.com/office/drawing/2014/main" id="{815B1402-52BD-4944-86EC-993B6CCD1D8D}"/>
              </a:ext>
            </a:extLst>
          </p:cNvPr>
          <p:cNvSpPr>
            <a:spLocks noGrp="1"/>
          </p:cNvSpPr>
          <p:nvPr>
            <p:ph type="body" sz="quarter" idx="22" hasCustomPrompt="1"/>
          </p:nvPr>
        </p:nvSpPr>
        <p:spPr>
          <a:xfrm>
            <a:off x="8309233" y="1969477"/>
            <a:ext cx="2376145" cy="1097070"/>
          </a:xfrm>
        </p:spPr>
        <p:txBody>
          <a:bodyPr lIns="180000" tIns="36000" rIns="180000" bIns="36000" anchor="ctr">
            <a:noAutofit/>
          </a:bodyPr>
          <a:lstStyle>
            <a:lvl1pPr algn="l">
              <a:lnSpc>
                <a:spcPct val="100000"/>
              </a:lnSpc>
              <a:spcAft>
                <a:spcPts val="0"/>
              </a:spcAft>
              <a:defRPr sz="1400" b="1">
                <a:solidFill>
                  <a:schemeClr val="bg2"/>
                </a:solidFill>
              </a:defRPr>
            </a:lvl1pPr>
            <a:lvl2pPr algn="l">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6" name="Picture Placeholder 16">
            <a:extLst>
              <a:ext uri="{FF2B5EF4-FFF2-40B4-BE49-F238E27FC236}">
                <a16:creationId xmlns:a16="http://schemas.microsoft.com/office/drawing/2014/main" id="{38615044-966E-9341-99DF-7BCA47F3C021}"/>
              </a:ext>
            </a:extLst>
          </p:cNvPr>
          <p:cNvSpPr>
            <a:spLocks noGrp="1"/>
          </p:cNvSpPr>
          <p:nvPr>
            <p:ph type="pic" sz="quarter" idx="23"/>
          </p:nvPr>
        </p:nvSpPr>
        <p:spPr>
          <a:xfrm>
            <a:off x="6435679" y="3877718"/>
            <a:ext cx="1866855" cy="1866855"/>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solidFill>
          <a:ln>
            <a:noFill/>
          </a:ln>
        </p:spPr>
        <p:txBody>
          <a:bodyPr wrap="square" anchor="ctr">
            <a:noAutofit/>
          </a:bodyPr>
          <a:lstStyle>
            <a:lvl1pPr algn="ctr">
              <a:defRPr/>
            </a:lvl1pPr>
          </a:lstStyle>
          <a:p>
            <a:endParaRPr lang="en-GB"/>
          </a:p>
        </p:txBody>
      </p:sp>
      <p:sp>
        <p:nvSpPr>
          <p:cNvPr id="27" name="Text Placeholder 7">
            <a:extLst>
              <a:ext uri="{FF2B5EF4-FFF2-40B4-BE49-F238E27FC236}">
                <a16:creationId xmlns:a16="http://schemas.microsoft.com/office/drawing/2014/main" id="{1E7B9924-E501-1945-9875-2CFFD0035874}"/>
              </a:ext>
            </a:extLst>
          </p:cNvPr>
          <p:cNvSpPr>
            <a:spLocks noGrp="1"/>
          </p:cNvSpPr>
          <p:nvPr>
            <p:ph type="body" sz="quarter" idx="24" hasCustomPrompt="1"/>
          </p:nvPr>
        </p:nvSpPr>
        <p:spPr>
          <a:xfrm>
            <a:off x="8309233" y="4262610"/>
            <a:ext cx="2376145" cy="1097070"/>
          </a:xfrm>
        </p:spPr>
        <p:txBody>
          <a:bodyPr lIns="180000" tIns="36000" rIns="180000" bIns="36000" anchor="ctr">
            <a:noAutofit/>
          </a:bodyPr>
          <a:lstStyle>
            <a:lvl1pPr algn="l">
              <a:lnSpc>
                <a:spcPct val="100000"/>
              </a:lnSpc>
              <a:spcAft>
                <a:spcPts val="0"/>
              </a:spcAft>
              <a:defRPr sz="1400" b="1">
                <a:solidFill>
                  <a:schemeClr val="bg2"/>
                </a:solidFill>
              </a:defRPr>
            </a:lvl1pPr>
            <a:lvl2pPr algn="l">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Tree>
    <p:extLst>
      <p:ext uri="{BB962C8B-B14F-4D97-AF65-F5344CB8AC3E}">
        <p14:creationId xmlns:p14="http://schemas.microsoft.com/office/powerpoint/2010/main" val="24866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ient Cov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00F3E78-2B98-7C49-B46E-A733CA30431D}"/>
              </a:ext>
            </a:extLst>
          </p:cNvPr>
          <p:cNvSpPr>
            <a:spLocks noGrp="1"/>
          </p:cNvSpPr>
          <p:nvPr>
            <p:ph type="pic" sz="quarter" idx="10"/>
          </p:nvPr>
        </p:nvSpPr>
        <p:spPr>
          <a:xfrm>
            <a:off x="0" y="0"/>
            <a:ext cx="12192000" cy="6858000"/>
          </a:xfrm>
          <a:solidFill>
            <a:schemeClr val="bg1">
              <a:lumMod val="95000"/>
            </a:schemeClr>
          </a:solidFill>
          <a:ln>
            <a:noFill/>
          </a:ln>
        </p:spPr>
        <p:txBody>
          <a:bodyPr anchor="ctr"/>
          <a:lstStyle>
            <a:lvl1pPr algn="ctr">
              <a:defRPr/>
            </a:lvl1pPr>
          </a:lstStyle>
          <a:p>
            <a:endParaRPr lang="en-GB"/>
          </a:p>
        </p:txBody>
      </p:sp>
      <p:sp>
        <p:nvSpPr>
          <p:cNvPr id="9" name="Text Placeholder 27">
            <a:extLst>
              <a:ext uri="{FF2B5EF4-FFF2-40B4-BE49-F238E27FC236}">
                <a16:creationId xmlns:a16="http://schemas.microsoft.com/office/drawing/2014/main" id="{8A646979-CD1E-1D4C-85F5-624B90BE0303}"/>
              </a:ext>
            </a:extLst>
          </p:cNvPr>
          <p:cNvSpPr>
            <a:spLocks noGrp="1"/>
          </p:cNvSpPr>
          <p:nvPr>
            <p:ph type="body" sz="quarter" idx="23"/>
          </p:nvPr>
        </p:nvSpPr>
        <p:spPr>
          <a:xfrm>
            <a:off x="609600" y="2615139"/>
            <a:ext cx="3322320" cy="537997"/>
          </a:xfrm>
          <a:custGeom>
            <a:avLst/>
            <a:gdLst>
              <a:gd name="connsiteX0" fmla="*/ 1895453 w 5168519"/>
              <a:gd name="connsiteY0" fmla="*/ 363844 h 836961"/>
              <a:gd name="connsiteX1" fmla="*/ 1733628 w 5168519"/>
              <a:gd name="connsiteY1" fmla="*/ 531675 h 836961"/>
              <a:gd name="connsiteX2" fmla="*/ 1895453 w 5168519"/>
              <a:gd name="connsiteY2" fmla="*/ 700648 h 836961"/>
              <a:gd name="connsiteX3" fmla="*/ 2060515 w 5168519"/>
              <a:gd name="connsiteY3" fmla="*/ 531675 h 836961"/>
              <a:gd name="connsiteX4" fmla="*/ 2060568 w 5168519"/>
              <a:gd name="connsiteY4" fmla="*/ 525121 h 836961"/>
              <a:gd name="connsiteX5" fmla="*/ 1895453 w 5168519"/>
              <a:gd name="connsiteY5" fmla="*/ 363844 h 836961"/>
              <a:gd name="connsiteX6" fmla="*/ 3942071 w 5168519"/>
              <a:gd name="connsiteY6" fmla="*/ 362702 h 836961"/>
              <a:gd name="connsiteX7" fmla="*/ 3787480 w 5168519"/>
              <a:gd name="connsiteY7" fmla="*/ 532818 h 836961"/>
              <a:gd name="connsiteX8" fmla="*/ 3905939 w 5168519"/>
              <a:gd name="connsiteY8" fmla="*/ 698118 h 836961"/>
              <a:gd name="connsiteX9" fmla="*/ 3941976 w 5168519"/>
              <a:gd name="connsiteY9" fmla="*/ 701782 h 836961"/>
              <a:gd name="connsiteX10" fmla="*/ 3941881 w 5168519"/>
              <a:gd name="connsiteY10" fmla="*/ 701792 h 836961"/>
              <a:gd name="connsiteX11" fmla="*/ 3942071 w 5168519"/>
              <a:gd name="connsiteY11" fmla="*/ 701792 h 836961"/>
              <a:gd name="connsiteX12" fmla="*/ 3941976 w 5168519"/>
              <a:gd name="connsiteY12" fmla="*/ 701782 h 836961"/>
              <a:gd name="connsiteX13" fmla="*/ 3978022 w 5168519"/>
              <a:gd name="connsiteY13" fmla="*/ 698067 h 836961"/>
              <a:gd name="connsiteX14" fmla="*/ 4096662 w 5168519"/>
              <a:gd name="connsiteY14" fmla="*/ 532818 h 836961"/>
              <a:gd name="connsiteX15" fmla="*/ 3942071 w 5168519"/>
              <a:gd name="connsiteY15" fmla="*/ 362702 h 836961"/>
              <a:gd name="connsiteX16" fmla="*/ 2787112 w 5168519"/>
              <a:gd name="connsiteY16" fmla="*/ 357654 h 836961"/>
              <a:gd name="connsiteX17" fmla="*/ 2618623 w 5168519"/>
              <a:gd name="connsiteY17" fmla="*/ 531294 h 836961"/>
              <a:gd name="connsiteX18" fmla="*/ 2787112 w 5168519"/>
              <a:gd name="connsiteY18" fmla="*/ 706078 h 836961"/>
              <a:gd name="connsiteX19" fmla="*/ 2787112 w 5168519"/>
              <a:gd name="connsiteY19" fmla="*/ 706459 h 836961"/>
              <a:gd name="connsiteX20" fmla="*/ 2787112 w 5168519"/>
              <a:gd name="connsiteY20" fmla="*/ 357654 h 836961"/>
              <a:gd name="connsiteX21" fmla="*/ 1257575 w 5168519"/>
              <a:gd name="connsiteY21" fmla="*/ 353748 h 836961"/>
              <a:gd name="connsiteX22" fmla="*/ 1098319 w 5168519"/>
              <a:gd name="connsiteY22" fmla="*/ 465667 h 836961"/>
              <a:gd name="connsiteX23" fmla="*/ 1405217 w 5168519"/>
              <a:gd name="connsiteY23" fmla="*/ 465667 h 836961"/>
              <a:gd name="connsiteX24" fmla="*/ 1257575 w 5168519"/>
              <a:gd name="connsiteY24" fmla="*/ 353748 h 836961"/>
              <a:gd name="connsiteX25" fmla="*/ 2275077 w 5168519"/>
              <a:gd name="connsiteY25" fmla="*/ 242687 h 836961"/>
              <a:gd name="connsiteX26" fmla="*/ 2415770 w 5168519"/>
              <a:gd name="connsiteY26" fmla="*/ 242687 h 836961"/>
              <a:gd name="connsiteX27" fmla="*/ 2415770 w 5168519"/>
              <a:gd name="connsiteY27" fmla="*/ 819521 h 836961"/>
              <a:gd name="connsiteX28" fmla="*/ 2275077 w 5168519"/>
              <a:gd name="connsiteY28" fmla="*/ 819521 h 836961"/>
              <a:gd name="connsiteX29" fmla="*/ 4568241 w 5168519"/>
              <a:gd name="connsiteY29" fmla="*/ 234400 h 836961"/>
              <a:gd name="connsiteX30" fmla="*/ 4736730 w 5168519"/>
              <a:gd name="connsiteY30" fmla="*/ 341651 h 836961"/>
              <a:gd name="connsiteX31" fmla="*/ 4927113 w 5168519"/>
              <a:gd name="connsiteY31" fmla="*/ 236877 h 836961"/>
              <a:gd name="connsiteX32" fmla="*/ 5168519 w 5168519"/>
              <a:gd name="connsiteY32" fmla="*/ 509482 h 836961"/>
              <a:gd name="connsiteX33" fmla="*/ 5168519 w 5168519"/>
              <a:gd name="connsiteY33" fmla="*/ 819140 h 836961"/>
              <a:gd name="connsiteX34" fmla="*/ 5027826 w 5168519"/>
              <a:gd name="connsiteY34" fmla="*/ 819140 h 836961"/>
              <a:gd name="connsiteX35" fmla="*/ 5027826 w 5168519"/>
              <a:gd name="connsiteY35" fmla="*/ 509482 h 836961"/>
              <a:gd name="connsiteX36" fmla="*/ 4920450 w 5168519"/>
              <a:gd name="connsiteY36" fmla="*/ 369655 h 836961"/>
              <a:gd name="connsiteX37" fmla="*/ 4796701 w 5168519"/>
              <a:gd name="connsiteY37" fmla="*/ 511863 h 836961"/>
              <a:gd name="connsiteX38" fmla="*/ 4796701 w 5168519"/>
              <a:gd name="connsiteY38" fmla="*/ 819140 h 836961"/>
              <a:gd name="connsiteX39" fmla="*/ 4656008 w 5168519"/>
              <a:gd name="connsiteY39" fmla="*/ 819140 h 836961"/>
              <a:gd name="connsiteX40" fmla="*/ 4656008 w 5168519"/>
              <a:gd name="connsiteY40" fmla="*/ 511863 h 836961"/>
              <a:gd name="connsiteX41" fmla="*/ 4539493 w 5168519"/>
              <a:gd name="connsiteY41" fmla="*/ 367369 h 836961"/>
              <a:gd name="connsiteX42" fmla="*/ 4418314 w 5168519"/>
              <a:gd name="connsiteY42" fmla="*/ 511863 h 836961"/>
              <a:gd name="connsiteX43" fmla="*/ 4418314 w 5168519"/>
              <a:gd name="connsiteY43" fmla="*/ 819140 h 836961"/>
              <a:gd name="connsiteX44" fmla="*/ 4277526 w 5168519"/>
              <a:gd name="connsiteY44" fmla="*/ 819140 h 836961"/>
              <a:gd name="connsiteX45" fmla="*/ 4277526 w 5168519"/>
              <a:gd name="connsiteY45" fmla="*/ 243734 h 836961"/>
              <a:gd name="connsiteX46" fmla="*/ 4407939 w 5168519"/>
              <a:gd name="connsiteY46" fmla="*/ 243734 h 836961"/>
              <a:gd name="connsiteX47" fmla="*/ 4418314 w 5168519"/>
              <a:gd name="connsiteY47" fmla="*/ 313648 h 836961"/>
              <a:gd name="connsiteX48" fmla="*/ 4568241 w 5168519"/>
              <a:gd name="connsiteY48" fmla="*/ 234400 h 836961"/>
              <a:gd name="connsiteX49" fmla="*/ 290715 w 5168519"/>
              <a:gd name="connsiteY49" fmla="*/ 234400 h 836961"/>
              <a:gd name="connsiteX50" fmla="*/ 459204 w 5168519"/>
              <a:gd name="connsiteY50" fmla="*/ 341651 h 836961"/>
              <a:gd name="connsiteX51" fmla="*/ 649587 w 5168519"/>
              <a:gd name="connsiteY51" fmla="*/ 236877 h 836961"/>
              <a:gd name="connsiteX52" fmla="*/ 890707 w 5168519"/>
              <a:gd name="connsiteY52" fmla="*/ 509482 h 836961"/>
              <a:gd name="connsiteX53" fmla="*/ 890707 w 5168519"/>
              <a:gd name="connsiteY53" fmla="*/ 819140 h 836961"/>
              <a:gd name="connsiteX54" fmla="*/ 750300 w 5168519"/>
              <a:gd name="connsiteY54" fmla="*/ 819140 h 836961"/>
              <a:gd name="connsiteX55" fmla="*/ 750300 w 5168519"/>
              <a:gd name="connsiteY55" fmla="*/ 509482 h 836961"/>
              <a:gd name="connsiteX56" fmla="*/ 642924 w 5168519"/>
              <a:gd name="connsiteY56" fmla="*/ 369655 h 836961"/>
              <a:gd name="connsiteX57" fmla="*/ 519175 w 5168519"/>
              <a:gd name="connsiteY57" fmla="*/ 511863 h 836961"/>
              <a:gd name="connsiteX58" fmla="*/ 519175 w 5168519"/>
              <a:gd name="connsiteY58" fmla="*/ 819140 h 836961"/>
              <a:gd name="connsiteX59" fmla="*/ 378482 w 5168519"/>
              <a:gd name="connsiteY59" fmla="*/ 819140 h 836961"/>
              <a:gd name="connsiteX60" fmla="*/ 378482 w 5168519"/>
              <a:gd name="connsiteY60" fmla="*/ 511863 h 836961"/>
              <a:gd name="connsiteX61" fmla="*/ 261967 w 5168519"/>
              <a:gd name="connsiteY61" fmla="*/ 367369 h 836961"/>
              <a:gd name="connsiteX62" fmla="*/ 140788 w 5168519"/>
              <a:gd name="connsiteY62" fmla="*/ 511863 h 836961"/>
              <a:gd name="connsiteX63" fmla="*/ 140788 w 5168519"/>
              <a:gd name="connsiteY63" fmla="*/ 819140 h 836961"/>
              <a:gd name="connsiteX64" fmla="*/ 0 w 5168519"/>
              <a:gd name="connsiteY64" fmla="*/ 819140 h 836961"/>
              <a:gd name="connsiteX65" fmla="*/ 0 w 5168519"/>
              <a:gd name="connsiteY65" fmla="*/ 243830 h 836961"/>
              <a:gd name="connsiteX66" fmla="*/ 130412 w 5168519"/>
              <a:gd name="connsiteY66" fmla="*/ 243830 h 836961"/>
              <a:gd name="connsiteX67" fmla="*/ 140788 w 5168519"/>
              <a:gd name="connsiteY67" fmla="*/ 313648 h 836961"/>
              <a:gd name="connsiteX68" fmla="*/ 290715 w 5168519"/>
              <a:gd name="connsiteY68" fmla="*/ 234400 h 836961"/>
              <a:gd name="connsiteX69" fmla="*/ 3940929 w 5168519"/>
              <a:gd name="connsiteY69" fmla="*/ 233352 h 836961"/>
              <a:gd name="connsiteX70" fmla="*/ 4238307 w 5168519"/>
              <a:gd name="connsiteY70" fmla="*/ 532818 h 836961"/>
              <a:gd name="connsiteX71" fmla="*/ 3941786 w 5168519"/>
              <a:gd name="connsiteY71" fmla="*/ 832284 h 836961"/>
              <a:gd name="connsiteX72" fmla="*/ 3646692 w 5168519"/>
              <a:gd name="connsiteY72" fmla="*/ 532818 h 836961"/>
              <a:gd name="connsiteX73" fmla="*/ 3940929 w 5168519"/>
              <a:gd name="connsiteY73" fmla="*/ 233352 h 836961"/>
              <a:gd name="connsiteX74" fmla="*/ 2774737 w 5168519"/>
              <a:gd name="connsiteY74" fmla="*/ 230590 h 836961"/>
              <a:gd name="connsiteX75" fmla="*/ 2955601 w 5168519"/>
              <a:gd name="connsiteY75" fmla="*/ 323840 h 836961"/>
              <a:gd name="connsiteX76" fmla="*/ 2960456 w 5168519"/>
              <a:gd name="connsiteY76" fmla="*/ 244973 h 836961"/>
              <a:gd name="connsiteX77" fmla="*/ 3095152 w 5168519"/>
              <a:gd name="connsiteY77" fmla="*/ 244973 h 836961"/>
              <a:gd name="connsiteX78" fmla="*/ 3095152 w 5168519"/>
              <a:gd name="connsiteY78" fmla="*/ 819521 h 836961"/>
              <a:gd name="connsiteX79" fmla="*/ 2962455 w 5168519"/>
              <a:gd name="connsiteY79" fmla="*/ 819521 h 836961"/>
              <a:gd name="connsiteX80" fmla="*/ 2955601 w 5168519"/>
              <a:gd name="connsiteY80" fmla="*/ 735606 h 836961"/>
              <a:gd name="connsiteX81" fmla="*/ 2770930 w 5168519"/>
              <a:gd name="connsiteY81" fmla="*/ 836952 h 836961"/>
              <a:gd name="connsiteX82" fmla="*/ 2477930 w 5168519"/>
              <a:gd name="connsiteY82" fmla="*/ 531675 h 836961"/>
              <a:gd name="connsiteX83" fmla="*/ 2774737 w 5168519"/>
              <a:gd name="connsiteY83" fmla="*/ 230590 h 836961"/>
              <a:gd name="connsiteX84" fmla="*/ 3437461 w 5168519"/>
              <a:gd name="connsiteY84" fmla="*/ 228685 h 836961"/>
              <a:gd name="connsiteX85" fmla="*/ 3642885 w 5168519"/>
              <a:gd name="connsiteY85" fmla="*/ 313743 h 836961"/>
              <a:gd name="connsiteX86" fmla="*/ 3553976 w 5168519"/>
              <a:gd name="connsiteY86" fmla="*/ 408136 h 836961"/>
              <a:gd name="connsiteX87" fmla="*/ 3439746 w 5168519"/>
              <a:gd name="connsiteY87" fmla="*/ 362702 h 836961"/>
              <a:gd name="connsiteX88" fmla="*/ 3275921 w 5168519"/>
              <a:gd name="connsiteY88" fmla="*/ 532818 h 836961"/>
              <a:gd name="connsiteX89" fmla="*/ 3437747 w 5168519"/>
              <a:gd name="connsiteY89" fmla="*/ 700649 h 836961"/>
              <a:gd name="connsiteX90" fmla="*/ 3561782 w 5168519"/>
              <a:gd name="connsiteY90" fmla="*/ 652833 h 836961"/>
              <a:gd name="connsiteX91" fmla="*/ 3656402 w 5168519"/>
              <a:gd name="connsiteY91" fmla="*/ 746083 h 836961"/>
              <a:gd name="connsiteX92" fmla="*/ 3437461 w 5168519"/>
              <a:gd name="connsiteY92" fmla="*/ 836952 h 836961"/>
              <a:gd name="connsiteX93" fmla="*/ 3135228 w 5168519"/>
              <a:gd name="connsiteY93" fmla="*/ 532818 h 836961"/>
              <a:gd name="connsiteX94" fmla="*/ 3437461 w 5168519"/>
              <a:gd name="connsiteY94" fmla="*/ 228685 h 836961"/>
              <a:gd name="connsiteX95" fmla="*/ 1252910 w 5168519"/>
              <a:gd name="connsiteY95" fmla="*/ 227542 h 836961"/>
              <a:gd name="connsiteX96" fmla="*/ 1540198 w 5168519"/>
              <a:gd name="connsiteY96" fmla="*/ 582920 h 836961"/>
              <a:gd name="connsiteX97" fmla="*/ 1096415 w 5168519"/>
              <a:gd name="connsiteY97" fmla="*/ 582920 h 836961"/>
              <a:gd name="connsiteX98" fmla="*/ 1266047 w 5168519"/>
              <a:gd name="connsiteY98" fmla="*/ 705316 h 836961"/>
              <a:gd name="connsiteX99" fmla="*/ 1418353 w 5168519"/>
              <a:gd name="connsiteY99" fmla="*/ 651690 h 836961"/>
              <a:gd name="connsiteX100" fmla="*/ 1507928 w 5168519"/>
              <a:gd name="connsiteY100" fmla="*/ 741416 h 836961"/>
              <a:gd name="connsiteX101" fmla="*/ 1263286 w 5168519"/>
              <a:gd name="connsiteY101" fmla="*/ 834666 h 836961"/>
              <a:gd name="connsiteX102" fmla="*/ 950582 w 5168519"/>
              <a:gd name="connsiteY102" fmla="*/ 528151 h 836961"/>
              <a:gd name="connsiteX103" fmla="*/ 1252910 w 5168519"/>
              <a:gd name="connsiteY103" fmla="*/ 227542 h 836961"/>
              <a:gd name="connsiteX104" fmla="*/ 2069749 w 5168519"/>
              <a:gd name="connsiteY104" fmla="*/ 4942 h 836961"/>
              <a:gd name="connsiteX105" fmla="*/ 2210728 w 5168519"/>
              <a:gd name="connsiteY105" fmla="*/ 4942 h 836961"/>
              <a:gd name="connsiteX106" fmla="*/ 2210728 w 5168519"/>
              <a:gd name="connsiteY106" fmla="*/ 819520 h 836961"/>
              <a:gd name="connsiteX107" fmla="*/ 2079268 w 5168519"/>
              <a:gd name="connsiteY107" fmla="*/ 819520 h 836961"/>
              <a:gd name="connsiteX108" fmla="*/ 2069749 w 5168519"/>
              <a:gd name="connsiteY108" fmla="*/ 740272 h 836961"/>
              <a:gd name="connsiteX109" fmla="*/ 1886315 w 5168519"/>
              <a:gd name="connsiteY109" fmla="*/ 832284 h 836961"/>
              <a:gd name="connsiteX110" fmla="*/ 1593220 w 5168519"/>
              <a:gd name="connsiteY110" fmla="*/ 531675 h 836961"/>
              <a:gd name="connsiteX111" fmla="*/ 1882793 w 5168519"/>
              <a:gd name="connsiteY111" fmla="*/ 230970 h 836961"/>
              <a:gd name="connsiteX112" fmla="*/ 2069749 w 5168519"/>
              <a:gd name="connsiteY112" fmla="*/ 323077 h 836961"/>
              <a:gd name="connsiteX113" fmla="*/ 2345423 w 5168519"/>
              <a:gd name="connsiteY113" fmla="*/ 1 h 836961"/>
              <a:gd name="connsiteX114" fmla="*/ 2428525 w 5168519"/>
              <a:gd name="connsiteY114" fmla="*/ 83047 h 836961"/>
              <a:gd name="connsiteX115" fmla="*/ 2262321 w 5168519"/>
              <a:gd name="connsiteY115" fmla="*/ 83047 h 836961"/>
              <a:gd name="connsiteX116" fmla="*/ 2345423 w 5168519"/>
              <a:gd name="connsiteY116" fmla="*/ 1 h 83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5168519" h="836961">
                <a:moveTo>
                  <a:pt x="1895453" y="363844"/>
                </a:moveTo>
                <a:cubicBezTo>
                  <a:pt x="1805116" y="363844"/>
                  <a:pt x="1733628" y="427947"/>
                  <a:pt x="1733628" y="531675"/>
                </a:cubicBezTo>
                <a:cubicBezTo>
                  <a:pt x="1733628" y="631877"/>
                  <a:pt x="1805497" y="700648"/>
                  <a:pt x="1895453" y="700648"/>
                </a:cubicBezTo>
                <a:cubicBezTo>
                  <a:pt x="1984362" y="700648"/>
                  <a:pt x="2060515" y="635402"/>
                  <a:pt x="2060515" y="531675"/>
                </a:cubicBezTo>
                <a:cubicBezTo>
                  <a:pt x="2060576" y="529491"/>
                  <a:pt x="2060594" y="527306"/>
                  <a:pt x="2060568" y="525121"/>
                </a:cubicBezTo>
                <a:cubicBezTo>
                  <a:pt x="2059481" y="434963"/>
                  <a:pt x="1985556" y="362756"/>
                  <a:pt x="1895453" y="363844"/>
                </a:cubicBezTo>
                <a:close/>
                <a:moveTo>
                  <a:pt x="3942071" y="362702"/>
                </a:moveTo>
                <a:cubicBezTo>
                  <a:pt x="3840502" y="362702"/>
                  <a:pt x="3787480" y="445378"/>
                  <a:pt x="3787480" y="532818"/>
                </a:cubicBezTo>
                <a:cubicBezTo>
                  <a:pt x="3787480" y="609328"/>
                  <a:pt x="3827201" y="681316"/>
                  <a:pt x="3905939" y="698118"/>
                </a:cubicBezTo>
                <a:lnTo>
                  <a:pt x="3941976" y="701782"/>
                </a:lnTo>
                <a:lnTo>
                  <a:pt x="3941881" y="701792"/>
                </a:lnTo>
                <a:lnTo>
                  <a:pt x="3942071" y="701792"/>
                </a:lnTo>
                <a:lnTo>
                  <a:pt x="3941976" y="701782"/>
                </a:lnTo>
                <a:lnTo>
                  <a:pt x="3978022" y="698067"/>
                </a:lnTo>
                <a:cubicBezTo>
                  <a:pt x="4056797" y="681045"/>
                  <a:pt x="4096662" y="608244"/>
                  <a:pt x="4096662" y="532818"/>
                </a:cubicBezTo>
                <a:cubicBezTo>
                  <a:pt x="4096662" y="446617"/>
                  <a:pt x="4036692" y="362702"/>
                  <a:pt x="3942071" y="362702"/>
                </a:cubicBezTo>
                <a:close/>
                <a:moveTo>
                  <a:pt x="2787112" y="357654"/>
                </a:moveTo>
                <a:cubicBezTo>
                  <a:pt x="2693634" y="357654"/>
                  <a:pt x="2618623" y="421757"/>
                  <a:pt x="2618623" y="531294"/>
                </a:cubicBezTo>
                <a:cubicBezTo>
                  <a:pt x="2618623" y="640832"/>
                  <a:pt x="2693634" y="706078"/>
                  <a:pt x="2787112" y="706078"/>
                </a:cubicBezTo>
                <a:lnTo>
                  <a:pt x="2787112" y="706459"/>
                </a:lnTo>
                <a:cubicBezTo>
                  <a:pt x="3008623" y="706459"/>
                  <a:pt x="3008623" y="358035"/>
                  <a:pt x="2787112" y="357654"/>
                </a:cubicBezTo>
                <a:close/>
                <a:moveTo>
                  <a:pt x="1257575" y="353748"/>
                </a:moveTo>
                <a:cubicBezTo>
                  <a:pt x="1181421" y="353748"/>
                  <a:pt x="1119071" y="391086"/>
                  <a:pt x="1098319" y="465667"/>
                </a:cubicBezTo>
                <a:lnTo>
                  <a:pt x="1405217" y="465667"/>
                </a:lnTo>
                <a:cubicBezTo>
                  <a:pt x="1395983" y="391086"/>
                  <a:pt x="1338297" y="353748"/>
                  <a:pt x="1257575" y="353748"/>
                </a:cubicBezTo>
                <a:close/>
                <a:moveTo>
                  <a:pt x="2275077" y="242687"/>
                </a:moveTo>
                <a:lnTo>
                  <a:pt x="2415770" y="242687"/>
                </a:lnTo>
                <a:lnTo>
                  <a:pt x="2415770" y="819521"/>
                </a:lnTo>
                <a:lnTo>
                  <a:pt x="2275077" y="819521"/>
                </a:lnTo>
                <a:close/>
                <a:moveTo>
                  <a:pt x="4568241" y="234400"/>
                </a:moveTo>
                <a:cubicBezTo>
                  <a:pt x="4636398" y="234400"/>
                  <a:pt x="4704460" y="262403"/>
                  <a:pt x="4736730" y="341651"/>
                </a:cubicBezTo>
                <a:cubicBezTo>
                  <a:pt x="4787562" y="260117"/>
                  <a:pt x="4853340" y="236877"/>
                  <a:pt x="4927113" y="236877"/>
                </a:cubicBezTo>
                <a:cubicBezTo>
                  <a:pt x="5088653" y="236877"/>
                  <a:pt x="5168233" y="337079"/>
                  <a:pt x="5168519" y="509482"/>
                </a:cubicBezTo>
                <a:lnTo>
                  <a:pt x="5168519" y="819140"/>
                </a:lnTo>
                <a:lnTo>
                  <a:pt x="5027826" y="819140"/>
                </a:lnTo>
                <a:lnTo>
                  <a:pt x="5027826" y="509482"/>
                </a:lnTo>
                <a:cubicBezTo>
                  <a:pt x="5027826" y="433758"/>
                  <a:pt x="4996603" y="369655"/>
                  <a:pt x="4920450" y="369655"/>
                </a:cubicBezTo>
                <a:cubicBezTo>
                  <a:pt x="4844296" y="369655"/>
                  <a:pt x="4796701" y="435663"/>
                  <a:pt x="4796701" y="511863"/>
                </a:cubicBezTo>
                <a:lnTo>
                  <a:pt x="4796701" y="819140"/>
                </a:lnTo>
                <a:lnTo>
                  <a:pt x="4656008" y="819140"/>
                </a:lnTo>
                <a:lnTo>
                  <a:pt x="4656008" y="511863"/>
                </a:lnTo>
                <a:cubicBezTo>
                  <a:pt x="4656008" y="436140"/>
                  <a:pt x="4615647" y="367369"/>
                  <a:pt x="4539493" y="367369"/>
                </a:cubicBezTo>
                <a:cubicBezTo>
                  <a:pt x="4463340" y="367369"/>
                  <a:pt x="4418314" y="435663"/>
                  <a:pt x="4418314" y="511863"/>
                </a:cubicBezTo>
                <a:lnTo>
                  <a:pt x="4418314" y="819140"/>
                </a:lnTo>
                <a:lnTo>
                  <a:pt x="4277526" y="819140"/>
                </a:lnTo>
                <a:lnTo>
                  <a:pt x="4277526" y="243734"/>
                </a:lnTo>
                <a:lnTo>
                  <a:pt x="4407939" y="243734"/>
                </a:lnTo>
                <a:lnTo>
                  <a:pt x="4418314" y="313648"/>
                </a:lnTo>
                <a:cubicBezTo>
                  <a:pt x="4448300" y="255355"/>
                  <a:pt x="4514077" y="234400"/>
                  <a:pt x="4568241" y="234400"/>
                </a:cubicBezTo>
                <a:close/>
                <a:moveTo>
                  <a:pt x="290715" y="234400"/>
                </a:moveTo>
                <a:cubicBezTo>
                  <a:pt x="358872" y="234400"/>
                  <a:pt x="426934" y="262403"/>
                  <a:pt x="459204" y="341651"/>
                </a:cubicBezTo>
                <a:cubicBezTo>
                  <a:pt x="510036" y="260117"/>
                  <a:pt x="575718" y="236877"/>
                  <a:pt x="649587" y="236877"/>
                </a:cubicBezTo>
                <a:cubicBezTo>
                  <a:pt x="811127" y="236877"/>
                  <a:pt x="890707" y="337079"/>
                  <a:pt x="890707" y="509482"/>
                </a:cubicBezTo>
                <a:lnTo>
                  <a:pt x="890707" y="819140"/>
                </a:lnTo>
                <a:lnTo>
                  <a:pt x="750300" y="819140"/>
                </a:lnTo>
                <a:lnTo>
                  <a:pt x="750300" y="509482"/>
                </a:lnTo>
                <a:cubicBezTo>
                  <a:pt x="750300" y="433758"/>
                  <a:pt x="719077" y="369655"/>
                  <a:pt x="642924" y="369655"/>
                </a:cubicBezTo>
                <a:cubicBezTo>
                  <a:pt x="566770" y="369655"/>
                  <a:pt x="519175" y="435663"/>
                  <a:pt x="519175" y="511863"/>
                </a:cubicBezTo>
                <a:lnTo>
                  <a:pt x="519175" y="819140"/>
                </a:lnTo>
                <a:lnTo>
                  <a:pt x="378482" y="819140"/>
                </a:lnTo>
                <a:lnTo>
                  <a:pt x="378482" y="511863"/>
                </a:lnTo>
                <a:cubicBezTo>
                  <a:pt x="378482" y="436140"/>
                  <a:pt x="338120" y="367369"/>
                  <a:pt x="261967" y="367369"/>
                </a:cubicBezTo>
                <a:cubicBezTo>
                  <a:pt x="185814" y="367369"/>
                  <a:pt x="140788" y="435663"/>
                  <a:pt x="140788" y="511863"/>
                </a:cubicBezTo>
                <a:lnTo>
                  <a:pt x="140788" y="819140"/>
                </a:lnTo>
                <a:lnTo>
                  <a:pt x="0" y="819140"/>
                </a:lnTo>
                <a:lnTo>
                  <a:pt x="0" y="243830"/>
                </a:lnTo>
                <a:lnTo>
                  <a:pt x="130412" y="243830"/>
                </a:lnTo>
                <a:lnTo>
                  <a:pt x="140788" y="313648"/>
                </a:lnTo>
                <a:cubicBezTo>
                  <a:pt x="170774" y="255355"/>
                  <a:pt x="236551" y="234400"/>
                  <a:pt x="290715" y="234400"/>
                </a:cubicBezTo>
                <a:close/>
                <a:moveTo>
                  <a:pt x="3940929" y="233352"/>
                </a:moveTo>
                <a:cubicBezTo>
                  <a:pt x="4121793" y="233352"/>
                  <a:pt x="4238307" y="367369"/>
                  <a:pt x="4238307" y="532818"/>
                </a:cubicBezTo>
                <a:cubicBezTo>
                  <a:pt x="4238307" y="698267"/>
                  <a:pt x="4126077" y="832284"/>
                  <a:pt x="3941786" y="832284"/>
                </a:cubicBezTo>
                <a:cubicBezTo>
                  <a:pt x="3757495" y="832284"/>
                  <a:pt x="3646692" y="697124"/>
                  <a:pt x="3646692" y="532818"/>
                </a:cubicBezTo>
                <a:cubicBezTo>
                  <a:pt x="3646692" y="368512"/>
                  <a:pt x="3760065" y="233352"/>
                  <a:pt x="3940929" y="233352"/>
                </a:cubicBezTo>
                <a:close/>
                <a:moveTo>
                  <a:pt x="2774737" y="230590"/>
                </a:moveTo>
                <a:cubicBezTo>
                  <a:pt x="2850890" y="230590"/>
                  <a:pt x="2923236" y="266690"/>
                  <a:pt x="2955601" y="323840"/>
                </a:cubicBezTo>
                <a:lnTo>
                  <a:pt x="2960456" y="244973"/>
                </a:lnTo>
                <a:lnTo>
                  <a:pt x="3095152" y="244973"/>
                </a:lnTo>
                <a:lnTo>
                  <a:pt x="3095152" y="819521"/>
                </a:lnTo>
                <a:lnTo>
                  <a:pt x="2962455" y="819521"/>
                </a:lnTo>
                <a:lnTo>
                  <a:pt x="2955601" y="735606"/>
                </a:lnTo>
                <a:cubicBezTo>
                  <a:pt x="2923236" y="803233"/>
                  <a:pt x="2834422" y="835809"/>
                  <a:pt x="2770930" y="836952"/>
                </a:cubicBezTo>
                <a:cubicBezTo>
                  <a:pt x="2602441" y="838095"/>
                  <a:pt x="2477930" y="733224"/>
                  <a:pt x="2477930" y="531675"/>
                </a:cubicBezTo>
                <a:cubicBezTo>
                  <a:pt x="2477930" y="333365"/>
                  <a:pt x="2608247" y="229828"/>
                  <a:pt x="2774737" y="230590"/>
                </a:cubicBezTo>
                <a:close/>
                <a:moveTo>
                  <a:pt x="3437461" y="228685"/>
                </a:moveTo>
                <a:cubicBezTo>
                  <a:pt x="3518184" y="228685"/>
                  <a:pt x="3580534" y="252021"/>
                  <a:pt x="3642885" y="313743"/>
                </a:cubicBezTo>
                <a:lnTo>
                  <a:pt x="3553976" y="408136"/>
                </a:lnTo>
                <a:cubicBezTo>
                  <a:pt x="3522801" y="379414"/>
                  <a:pt x="3482119" y="363233"/>
                  <a:pt x="3439746" y="362702"/>
                </a:cubicBezTo>
                <a:cubicBezTo>
                  <a:pt x="3345126" y="362702"/>
                  <a:pt x="3275921" y="432615"/>
                  <a:pt x="3275921" y="532818"/>
                </a:cubicBezTo>
                <a:cubicBezTo>
                  <a:pt x="3275921" y="642356"/>
                  <a:pt x="3350075" y="700649"/>
                  <a:pt x="3437747" y="700649"/>
                </a:cubicBezTo>
                <a:cubicBezTo>
                  <a:pt x="3483860" y="702191"/>
                  <a:pt x="3528623" y="684935"/>
                  <a:pt x="3561782" y="652833"/>
                </a:cubicBezTo>
                <a:lnTo>
                  <a:pt x="3656402" y="746083"/>
                </a:lnTo>
                <a:cubicBezTo>
                  <a:pt x="3590910" y="811329"/>
                  <a:pt x="3521706" y="836952"/>
                  <a:pt x="3437461" y="836952"/>
                </a:cubicBezTo>
                <a:cubicBezTo>
                  <a:pt x="3272494" y="836952"/>
                  <a:pt x="3135228" y="736748"/>
                  <a:pt x="3135228" y="532818"/>
                </a:cubicBezTo>
                <a:cubicBezTo>
                  <a:pt x="3135228" y="328888"/>
                  <a:pt x="3272494" y="228685"/>
                  <a:pt x="3437461" y="228685"/>
                </a:cubicBezTo>
                <a:close/>
                <a:moveTo>
                  <a:pt x="1252910" y="227542"/>
                </a:moveTo>
                <a:cubicBezTo>
                  <a:pt x="1443293" y="227542"/>
                  <a:pt x="1562188" y="346414"/>
                  <a:pt x="1540198" y="582920"/>
                </a:cubicBezTo>
                <a:lnTo>
                  <a:pt x="1096415" y="582920"/>
                </a:lnTo>
                <a:cubicBezTo>
                  <a:pt x="1105649" y="653976"/>
                  <a:pt x="1166762" y="705316"/>
                  <a:pt x="1266047" y="705316"/>
                </a:cubicBezTo>
                <a:cubicBezTo>
                  <a:pt x="1318021" y="705316"/>
                  <a:pt x="1386083" y="685504"/>
                  <a:pt x="1418353" y="651690"/>
                </a:cubicBezTo>
                <a:lnTo>
                  <a:pt x="1507928" y="741416"/>
                </a:lnTo>
                <a:cubicBezTo>
                  <a:pt x="1447958" y="804376"/>
                  <a:pt x="1349815" y="834666"/>
                  <a:pt x="1263286" y="834666"/>
                </a:cubicBezTo>
                <a:cubicBezTo>
                  <a:pt x="1067192" y="834666"/>
                  <a:pt x="950582" y="712269"/>
                  <a:pt x="950582" y="528151"/>
                </a:cubicBezTo>
                <a:cubicBezTo>
                  <a:pt x="950582" y="353367"/>
                  <a:pt x="1068334" y="227542"/>
                  <a:pt x="1252910" y="227542"/>
                </a:cubicBezTo>
                <a:close/>
                <a:moveTo>
                  <a:pt x="2069749" y="4942"/>
                </a:moveTo>
                <a:lnTo>
                  <a:pt x="2210728" y="4942"/>
                </a:lnTo>
                <a:lnTo>
                  <a:pt x="2210728" y="819520"/>
                </a:lnTo>
                <a:lnTo>
                  <a:pt x="2079268" y="819520"/>
                </a:lnTo>
                <a:lnTo>
                  <a:pt x="2069749" y="740272"/>
                </a:lnTo>
                <a:cubicBezTo>
                  <a:pt x="2025866" y="809043"/>
                  <a:pt x="1955519" y="832284"/>
                  <a:pt x="1886315" y="832284"/>
                </a:cubicBezTo>
                <a:cubicBezTo>
                  <a:pt x="1718968" y="832284"/>
                  <a:pt x="1593220" y="720460"/>
                  <a:pt x="1593220" y="531675"/>
                </a:cubicBezTo>
                <a:cubicBezTo>
                  <a:pt x="1593220" y="333555"/>
                  <a:pt x="1716683" y="230970"/>
                  <a:pt x="1882793" y="230970"/>
                </a:cubicBezTo>
                <a:cubicBezTo>
                  <a:pt x="1942763" y="230970"/>
                  <a:pt x="2036241" y="263641"/>
                  <a:pt x="2069749" y="323077"/>
                </a:cubicBezTo>
                <a:close/>
                <a:moveTo>
                  <a:pt x="2345423" y="1"/>
                </a:moveTo>
                <a:cubicBezTo>
                  <a:pt x="2386974" y="13"/>
                  <a:pt x="2428525" y="27707"/>
                  <a:pt x="2428525" y="83047"/>
                </a:cubicBezTo>
                <a:cubicBezTo>
                  <a:pt x="2428525" y="193728"/>
                  <a:pt x="2262321" y="193728"/>
                  <a:pt x="2262321" y="83047"/>
                </a:cubicBezTo>
                <a:cubicBezTo>
                  <a:pt x="2262321" y="27659"/>
                  <a:pt x="2303872" y="-11"/>
                  <a:pt x="2345423" y="1"/>
                </a:cubicBezTo>
                <a:close/>
              </a:path>
            </a:pathLst>
          </a:custGeom>
          <a:solidFill>
            <a:schemeClr val="bg1"/>
          </a:solidFill>
        </p:spPr>
        <p:txBody>
          <a:bodyPr wrap="square" anchor="ctr">
            <a:noAutofit/>
          </a:bodyPr>
          <a:lstStyle>
            <a:lvl1pPr algn="ctr">
              <a:defRPr sz="100">
                <a:solidFill>
                  <a:schemeClr val="bg1"/>
                </a:solidFill>
              </a:defRPr>
            </a:lvl1pPr>
          </a:lstStyle>
          <a:p>
            <a:pPr lvl="0"/>
            <a:endParaRPr lang="en-GB"/>
          </a:p>
        </p:txBody>
      </p:sp>
      <p:sp>
        <p:nvSpPr>
          <p:cNvPr id="11" name="Text Placeholder 10">
            <a:extLst>
              <a:ext uri="{FF2B5EF4-FFF2-40B4-BE49-F238E27FC236}">
                <a16:creationId xmlns:a16="http://schemas.microsoft.com/office/drawing/2014/main" id="{E2D879A0-3568-0846-86A6-1F737391F521}"/>
              </a:ext>
            </a:extLst>
          </p:cNvPr>
          <p:cNvSpPr>
            <a:spLocks noGrp="1"/>
          </p:cNvSpPr>
          <p:nvPr>
            <p:ph type="body" sz="quarter" idx="24" hasCustomPrompt="1"/>
          </p:nvPr>
        </p:nvSpPr>
        <p:spPr>
          <a:xfrm>
            <a:off x="609600" y="3548063"/>
            <a:ext cx="5486400" cy="981075"/>
          </a:xfrm>
        </p:spPr>
        <p:txBody>
          <a:bodyPr lIns="0" rIns="0"/>
          <a:lstStyle>
            <a:lvl1pPr>
              <a:lnSpc>
                <a:spcPct val="90000"/>
              </a:lnSpc>
              <a:spcAft>
                <a:spcPts val="0"/>
              </a:spcAft>
              <a:defRPr sz="2400" b="1">
                <a:solidFill>
                  <a:schemeClr val="bg1"/>
                </a:solidFill>
              </a:defRPr>
            </a:lvl1pPr>
            <a:lvl2pPr>
              <a:lnSpc>
                <a:spcPct val="100000"/>
              </a:lnSpc>
              <a:spcAft>
                <a:spcPts val="0"/>
              </a:spcAft>
              <a:defRPr sz="1400" b="0">
                <a:solidFill>
                  <a:schemeClr val="bg1"/>
                </a:solidFill>
              </a:defRPr>
            </a:lvl2pPr>
            <a:lvl3pPr marL="7938" indent="0">
              <a:buNone/>
              <a:defRPr/>
            </a:lvl3pPr>
          </a:lstStyle>
          <a:p>
            <a:pPr lvl="0"/>
            <a:r>
              <a:rPr lang="en-GB"/>
              <a:t>Presentation title goes here</a:t>
            </a:r>
          </a:p>
          <a:p>
            <a:pPr lvl="1"/>
            <a:r>
              <a:rPr lang="en-GB"/>
              <a:t>Subtitle // Date here</a:t>
            </a:r>
          </a:p>
        </p:txBody>
      </p:sp>
      <p:sp>
        <p:nvSpPr>
          <p:cNvPr id="5" name="Text Placeholder 10">
            <a:extLst>
              <a:ext uri="{FF2B5EF4-FFF2-40B4-BE49-F238E27FC236}">
                <a16:creationId xmlns:a16="http://schemas.microsoft.com/office/drawing/2014/main" id="{D2C025E0-A506-1143-A09B-93B6849AD5EA}"/>
              </a:ext>
            </a:extLst>
          </p:cNvPr>
          <p:cNvSpPr>
            <a:spLocks noGrp="1"/>
          </p:cNvSpPr>
          <p:nvPr>
            <p:ph type="body" sz="quarter" idx="25" hasCustomPrompt="1"/>
          </p:nvPr>
        </p:nvSpPr>
        <p:spPr>
          <a:xfrm>
            <a:off x="609600" y="1895206"/>
            <a:ext cx="5486400" cy="780893"/>
          </a:xfrm>
        </p:spPr>
        <p:txBody>
          <a:bodyPr lIns="0" rIns="0"/>
          <a:lstStyle>
            <a:lvl1pPr>
              <a:lnSpc>
                <a:spcPct val="90000"/>
              </a:lnSpc>
              <a:spcAft>
                <a:spcPts val="0"/>
              </a:spcAft>
              <a:defRPr sz="6000" b="1">
                <a:solidFill>
                  <a:schemeClr val="bg1"/>
                </a:solidFill>
              </a:defRPr>
            </a:lvl1pPr>
            <a:lvl2pPr>
              <a:lnSpc>
                <a:spcPct val="100000"/>
              </a:lnSpc>
              <a:spcAft>
                <a:spcPts val="0"/>
              </a:spcAft>
              <a:defRPr sz="1400" b="0">
                <a:solidFill>
                  <a:schemeClr val="bg1"/>
                </a:solidFill>
              </a:defRPr>
            </a:lvl2pPr>
            <a:lvl3pPr marL="7938" indent="0">
              <a:buNone/>
              <a:defRPr/>
            </a:lvl3pPr>
          </a:lstStyle>
          <a:p>
            <a:pPr lvl="0"/>
            <a:r>
              <a:rPr lang="en-GB"/>
              <a:t>Client Name x</a:t>
            </a:r>
          </a:p>
        </p:txBody>
      </p:sp>
    </p:spTree>
    <p:extLst>
      <p:ext uri="{BB962C8B-B14F-4D97-AF65-F5344CB8AC3E}">
        <p14:creationId xmlns:p14="http://schemas.microsoft.com/office/powerpoint/2010/main" val="392481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x 4">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CA9069D4-BBD5-6840-9646-5955E2C1E9C0}"/>
              </a:ext>
            </a:extLst>
          </p:cNvPr>
          <p:cNvSpPr/>
          <p:nvPr userDrawn="1"/>
        </p:nvSpPr>
        <p:spPr>
          <a:xfrm>
            <a:off x="0" y="3429000"/>
            <a:ext cx="12192000" cy="3069000"/>
          </a:xfrm>
          <a:custGeom>
            <a:avLst/>
            <a:gdLst>
              <a:gd name="connsiteX0" fmla="*/ 0 w 12192000"/>
              <a:gd name="connsiteY0" fmla="*/ 0 h 3069000"/>
              <a:gd name="connsiteX1" fmla="*/ 12192000 w 12192000"/>
              <a:gd name="connsiteY1" fmla="*/ 0 h 3069000"/>
              <a:gd name="connsiteX2" fmla="*/ 12192000 w 12192000"/>
              <a:gd name="connsiteY2" fmla="*/ 3069000 h 3069000"/>
              <a:gd name="connsiteX3" fmla="*/ 6347607 w 12192000"/>
              <a:gd name="connsiteY3" fmla="*/ 3069000 h 3069000"/>
              <a:gd name="connsiteX4" fmla="*/ 6348000 w 12192000"/>
              <a:gd name="connsiteY4" fmla="*/ 3067050 h 3069000"/>
              <a:gd name="connsiteX5" fmla="*/ 6096000 w 12192000"/>
              <a:gd name="connsiteY5" fmla="*/ 2815050 h 3069000"/>
              <a:gd name="connsiteX6" fmla="*/ 5844000 w 12192000"/>
              <a:gd name="connsiteY6" fmla="*/ 3067050 h 3069000"/>
              <a:gd name="connsiteX7" fmla="*/ 5844394 w 12192000"/>
              <a:gd name="connsiteY7" fmla="*/ 3069000 h 3069000"/>
              <a:gd name="connsiteX8" fmla="*/ 0 w 12192000"/>
              <a:gd name="connsiteY8" fmla="*/ 3069000 h 306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069000">
                <a:moveTo>
                  <a:pt x="0" y="0"/>
                </a:moveTo>
                <a:lnTo>
                  <a:pt x="12192000" y="0"/>
                </a:lnTo>
                <a:lnTo>
                  <a:pt x="12192000" y="3069000"/>
                </a:lnTo>
                <a:lnTo>
                  <a:pt x="6347607" y="3069000"/>
                </a:lnTo>
                <a:lnTo>
                  <a:pt x="6348000" y="3067050"/>
                </a:lnTo>
                <a:cubicBezTo>
                  <a:pt x="6348000" y="2927874"/>
                  <a:pt x="6235176" y="2815050"/>
                  <a:pt x="6096000" y="2815050"/>
                </a:cubicBezTo>
                <a:cubicBezTo>
                  <a:pt x="5956825" y="2815050"/>
                  <a:pt x="5844000" y="2927874"/>
                  <a:pt x="5844000" y="3067050"/>
                </a:cubicBezTo>
                <a:lnTo>
                  <a:pt x="5844394" y="3069000"/>
                </a:lnTo>
                <a:lnTo>
                  <a:pt x="0" y="3069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Picture Placeholder 16">
            <a:extLst>
              <a:ext uri="{FF2B5EF4-FFF2-40B4-BE49-F238E27FC236}">
                <a16:creationId xmlns:a16="http://schemas.microsoft.com/office/drawing/2014/main" id="{D3C20F34-4FD5-2143-AB4D-393C884A409B}"/>
              </a:ext>
            </a:extLst>
          </p:cNvPr>
          <p:cNvSpPr>
            <a:spLocks noGrp="1"/>
          </p:cNvSpPr>
          <p:nvPr>
            <p:ph type="pic" sz="quarter" idx="10"/>
          </p:nvPr>
        </p:nvSpPr>
        <p:spPr>
          <a:xfrm>
            <a:off x="1388810" y="2245892"/>
            <a:ext cx="1866855" cy="1866855"/>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6645180" cy="1192742"/>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10" name="Text Placeholder 13">
            <a:extLst>
              <a:ext uri="{FF2B5EF4-FFF2-40B4-BE49-F238E27FC236}">
                <a16:creationId xmlns:a16="http://schemas.microsoft.com/office/drawing/2014/main" id="{51A3891D-9DBE-BF49-9CDD-F3F2CD2E380E}"/>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8" name="Text Placeholder 7">
            <a:extLst>
              <a:ext uri="{FF2B5EF4-FFF2-40B4-BE49-F238E27FC236}">
                <a16:creationId xmlns:a16="http://schemas.microsoft.com/office/drawing/2014/main" id="{779CEDD1-36EF-F74A-8498-C86A35DDECAD}"/>
              </a:ext>
            </a:extLst>
          </p:cNvPr>
          <p:cNvSpPr>
            <a:spLocks noGrp="1"/>
          </p:cNvSpPr>
          <p:nvPr>
            <p:ph type="body" sz="quarter" idx="14" hasCustomPrompt="1"/>
          </p:nvPr>
        </p:nvSpPr>
        <p:spPr>
          <a:xfrm>
            <a:off x="1388810" y="4119144"/>
            <a:ext cx="1866855" cy="1131120"/>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16" name="Picture Placeholder 16">
            <a:extLst>
              <a:ext uri="{FF2B5EF4-FFF2-40B4-BE49-F238E27FC236}">
                <a16:creationId xmlns:a16="http://schemas.microsoft.com/office/drawing/2014/main" id="{AFBFBD49-A7E5-1444-9DA5-265ACB7E390C}"/>
              </a:ext>
            </a:extLst>
          </p:cNvPr>
          <p:cNvSpPr>
            <a:spLocks noGrp="1"/>
          </p:cNvSpPr>
          <p:nvPr>
            <p:ph type="pic" sz="quarter" idx="15"/>
          </p:nvPr>
        </p:nvSpPr>
        <p:spPr>
          <a:xfrm>
            <a:off x="3904652" y="2245892"/>
            <a:ext cx="1866855" cy="1866855"/>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18" name="Text Placeholder 7">
            <a:extLst>
              <a:ext uri="{FF2B5EF4-FFF2-40B4-BE49-F238E27FC236}">
                <a16:creationId xmlns:a16="http://schemas.microsoft.com/office/drawing/2014/main" id="{57C6F73E-3CE7-7A49-A51E-6165B69AAC46}"/>
              </a:ext>
            </a:extLst>
          </p:cNvPr>
          <p:cNvSpPr>
            <a:spLocks noGrp="1"/>
          </p:cNvSpPr>
          <p:nvPr>
            <p:ph type="body" sz="quarter" idx="16" hasCustomPrompt="1"/>
          </p:nvPr>
        </p:nvSpPr>
        <p:spPr>
          <a:xfrm>
            <a:off x="3904652" y="4119144"/>
            <a:ext cx="1866855" cy="1131120"/>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2" name="Picture Placeholder 16">
            <a:extLst>
              <a:ext uri="{FF2B5EF4-FFF2-40B4-BE49-F238E27FC236}">
                <a16:creationId xmlns:a16="http://schemas.microsoft.com/office/drawing/2014/main" id="{A5015BF3-DD4C-2A4F-BADA-651E110BBD63}"/>
              </a:ext>
            </a:extLst>
          </p:cNvPr>
          <p:cNvSpPr>
            <a:spLocks noGrp="1"/>
          </p:cNvSpPr>
          <p:nvPr>
            <p:ph type="pic" sz="quarter" idx="17"/>
          </p:nvPr>
        </p:nvSpPr>
        <p:spPr>
          <a:xfrm>
            <a:off x="6420494" y="2245892"/>
            <a:ext cx="1866855" cy="1866855"/>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3" name="Text Placeholder 7">
            <a:extLst>
              <a:ext uri="{FF2B5EF4-FFF2-40B4-BE49-F238E27FC236}">
                <a16:creationId xmlns:a16="http://schemas.microsoft.com/office/drawing/2014/main" id="{2939BC0D-5961-E046-A808-6B8AC8099F5E}"/>
              </a:ext>
            </a:extLst>
          </p:cNvPr>
          <p:cNvSpPr>
            <a:spLocks noGrp="1"/>
          </p:cNvSpPr>
          <p:nvPr>
            <p:ph type="body" sz="quarter" idx="18" hasCustomPrompt="1"/>
          </p:nvPr>
        </p:nvSpPr>
        <p:spPr>
          <a:xfrm>
            <a:off x="6420494" y="4119144"/>
            <a:ext cx="1866855" cy="1131120"/>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4" name="Picture Placeholder 16">
            <a:extLst>
              <a:ext uri="{FF2B5EF4-FFF2-40B4-BE49-F238E27FC236}">
                <a16:creationId xmlns:a16="http://schemas.microsoft.com/office/drawing/2014/main" id="{A638653C-41FC-DA4F-A786-E9195EF83B38}"/>
              </a:ext>
            </a:extLst>
          </p:cNvPr>
          <p:cNvSpPr>
            <a:spLocks noGrp="1"/>
          </p:cNvSpPr>
          <p:nvPr>
            <p:ph type="pic" sz="quarter" idx="19"/>
          </p:nvPr>
        </p:nvSpPr>
        <p:spPr>
          <a:xfrm>
            <a:off x="8936335" y="2245892"/>
            <a:ext cx="1866855" cy="1866855"/>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5" name="Text Placeholder 7">
            <a:extLst>
              <a:ext uri="{FF2B5EF4-FFF2-40B4-BE49-F238E27FC236}">
                <a16:creationId xmlns:a16="http://schemas.microsoft.com/office/drawing/2014/main" id="{E9C40C38-C66F-8C44-963F-5DD7D91C70C7}"/>
              </a:ext>
            </a:extLst>
          </p:cNvPr>
          <p:cNvSpPr>
            <a:spLocks noGrp="1"/>
          </p:cNvSpPr>
          <p:nvPr>
            <p:ph type="body" sz="quarter" idx="20" hasCustomPrompt="1"/>
          </p:nvPr>
        </p:nvSpPr>
        <p:spPr>
          <a:xfrm>
            <a:off x="8936335" y="4119144"/>
            <a:ext cx="1866855" cy="1131120"/>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Tree>
    <p:extLst>
      <p:ext uri="{BB962C8B-B14F-4D97-AF65-F5344CB8AC3E}">
        <p14:creationId xmlns:p14="http://schemas.microsoft.com/office/powerpoint/2010/main" val="699552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layout x 8">
    <p:spTree>
      <p:nvGrpSpPr>
        <p:cNvPr id="1" name=""/>
        <p:cNvGrpSpPr/>
        <p:nvPr/>
      </p:nvGrpSpPr>
      <p:grpSpPr>
        <a:xfrm>
          <a:off x="0" y="0"/>
          <a:ext cx="0" cy="0"/>
          <a:chOff x="0" y="0"/>
          <a:chExt cx="0" cy="0"/>
        </a:xfrm>
      </p:grpSpPr>
      <p:sp>
        <p:nvSpPr>
          <p:cNvPr id="30" name="Freeform 29">
            <a:extLst>
              <a:ext uri="{FF2B5EF4-FFF2-40B4-BE49-F238E27FC236}">
                <a16:creationId xmlns:a16="http://schemas.microsoft.com/office/drawing/2014/main" id="{B4DB38A8-ED85-1347-B790-9A2BE1DBEF4C}"/>
              </a:ext>
            </a:extLst>
          </p:cNvPr>
          <p:cNvSpPr/>
          <p:nvPr userDrawn="1"/>
        </p:nvSpPr>
        <p:spPr>
          <a:xfrm>
            <a:off x="0" y="4546834"/>
            <a:ext cx="12192000" cy="1951167"/>
          </a:xfrm>
          <a:custGeom>
            <a:avLst/>
            <a:gdLst>
              <a:gd name="connsiteX0" fmla="*/ 0 w 12192000"/>
              <a:gd name="connsiteY0" fmla="*/ 0 h 1951167"/>
              <a:gd name="connsiteX1" fmla="*/ 12192000 w 12192000"/>
              <a:gd name="connsiteY1" fmla="*/ 0 h 1951167"/>
              <a:gd name="connsiteX2" fmla="*/ 12192000 w 12192000"/>
              <a:gd name="connsiteY2" fmla="*/ 1951167 h 1951167"/>
              <a:gd name="connsiteX3" fmla="*/ 6347607 w 12192000"/>
              <a:gd name="connsiteY3" fmla="*/ 1951167 h 1951167"/>
              <a:gd name="connsiteX4" fmla="*/ 6348000 w 12192000"/>
              <a:gd name="connsiteY4" fmla="*/ 1949217 h 1951167"/>
              <a:gd name="connsiteX5" fmla="*/ 6096000 w 12192000"/>
              <a:gd name="connsiteY5" fmla="*/ 1697217 h 1951167"/>
              <a:gd name="connsiteX6" fmla="*/ 5844000 w 12192000"/>
              <a:gd name="connsiteY6" fmla="*/ 1949217 h 1951167"/>
              <a:gd name="connsiteX7" fmla="*/ 5844394 w 12192000"/>
              <a:gd name="connsiteY7" fmla="*/ 1951167 h 1951167"/>
              <a:gd name="connsiteX8" fmla="*/ 0 w 12192000"/>
              <a:gd name="connsiteY8" fmla="*/ 1951167 h 19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951167">
                <a:moveTo>
                  <a:pt x="0" y="0"/>
                </a:moveTo>
                <a:lnTo>
                  <a:pt x="12192000" y="0"/>
                </a:lnTo>
                <a:lnTo>
                  <a:pt x="12192000" y="1951167"/>
                </a:lnTo>
                <a:lnTo>
                  <a:pt x="6347607" y="1951167"/>
                </a:lnTo>
                <a:lnTo>
                  <a:pt x="6348000" y="1949217"/>
                </a:lnTo>
                <a:cubicBezTo>
                  <a:pt x="6348000" y="1810041"/>
                  <a:pt x="6235176" y="1697217"/>
                  <a:pt x="6096000" y="1697217"/>
                </a:cubicBezTo>
                <a:cubicBezTo>
                  <a:pt x="5956825" y="1697217"/>
                  <a:pt x="5844000" y="1810041"/>
                  <a:pt x="5844000" y="1949217"/>
                </a:cubicBezTo>
                <a:lnTo>
                  <a:pt x="5844394" y="1951167"/>
                </a:lnTo>
                <a:lnTo>
                  <a:pt x="0" y="195116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Picture Placeholder 16">
            <a:extLst>
              <a:ext uri="{FF2B5EF4-FFF2-40B4-BE49-F238E27FC236}">
                <a16:creationId xmlns:a16="http://schemas.microsoft.com/office/drawing/2014/main" id="{D3C20F34-4FD5-2143-AB4D-393C884A409B}"/>
              </a:ext>
            </a:extLst>
          </p:cNvPr>
          <p:cNvSpPr>
            <a:spLocks noGrp="1"/>
          </p:cNvSpPr>
          <p:nvPr>
            <p:ph type="pic" sz="quarter" idx="10"/>
          </p:nvPr>
        </p:nvSpPr>
        <p:spPr>
          <a:xfrm>
            <a:off x="1571538" y="14638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10961160" cy="854279"/>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10" name="Text Placeholder 13">
            <a:extLst>
              <a:ext uri="{FF2B5EF4-FFF2-40B4-BE49-F238E27FC236}">
                <a16:creationId xmlns:a16="http://schemas.microsoft.com/office/drawing/2014/main" id="{51A3891D-9DBE-BF49-9CDD-F3F2CD2E380E}"/>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8" name="Text Placeholder 7">
            <a:extLst>
              <a:ext uri="{FF2B5EF4-FFF2-40B4-BE49-F238E27FC236}">
                <a16:creationId xmlns:a16="http://schemas.microsoft.com/office/drawing/2014/main" id="{779CEDD1-36EF-F74A-8498-C86A35DDECAD}"/>
              </a:ext>
            </a:extLst>
          </p:cNvPr>
          <p:cNvSpPr>
            <a:spLocks noGrp="1"/>
          </p:cNvSpPr>
          <p:nvPr>
            <p:ph type="body" sz="quarter" idx="14" hasCustomPrompt="1"/>
          </p:nvPr>
        </p:nvSpPr>
        <p:spPr>
          <a:xfrm>
            <a:off x="1231784" y="29741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16" name="Picture Placeholder 16">
            <a:extLst>
              <a:ext uri="{FF2B5EF4-FFF2-40B4-BE49-F238E27FC236}">
                <a16:creationId xmlns:a16="http://schemas.microsoft.com/office/drawing/2014/main" id="{AFBFBD49-A7E5-1444-9DA5-265ACB7E390C}"/>
              </a:ext>
            </a:extLst>
          </p:cNvPr>
          <p:cNvSpPr>
            <a:spLocks noGrp="1"/>
          </p:cNvSpPr>
          <p:nvPr>
            <p:ph type="pic" sz="quarter" idx="15"/>
          </p:nvPr>
        </p:nvSpPr>
        <p:spPr>
          <a:xfrm>
            <a:off x="4087380" y="14638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18" name="Text Placeholder 7">
            <a:extLst>
              <a:ext uri="{FF2B5EF4-FFF2-40B4-BE49-F238E27FC236}">
                <a16:creationId xmlns:a16="http://schemas.microsoft.com/office/drawing/2014/main" id="{57C6F73E-3CE7-7A49-A51E-6165B69AAC46}"/>
              </a:ext>
            </a:extLst>
          </p:cNvPr>
          <p:cNvSpPr>
            <a:spLocks noGrp="1"/>
          </p:cNvSpPr>
          <p:nvPr>
            <p:ph type="body" sz="quarter" idx="16" hasCustomPrompt="1"/>
          </p:nvPr>
        </p:nvSpPr>
        <p:spPr>
          <a:xfrm>
            <a:off x="3747626" y="29741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2" name="Picture Placeholder 16">
            <a:extLst>
              <a:ext uri="{FF2B5EF4-FFF2-40B4-BE49-F238E27FC236}">
                <a16:creationId xmlns:a16="http://schemas.microsoft.com/office/drawing/2014/main" id="{A5015BF3-DD4C-2A4F-BADA-651E110BBD63}"/>
              </a:ext>
            </a:extLst>
          </p:cNvPr>
          <p:cNvSpPr>
            <a:spLocks noGrp="1"/>
          </p:cNvSpPr>
          <p:nvPr>
            <p:ph type="pic" sz="quarter" idx="17"/>
          </p:nvPr>
        </p:nvSpPr>
        <p:spPr>
          <a:xfrm>
            <a:off x="6603222" y="14638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3" name="Text Placeholder 7">
            <a:extLst>
              <a:ext uri="{FF2B5EF4-FFF2-40B4-BE49-F238E27FC236}">
                <a16:creationId xmlns:a16="http://schemas.microsoft.com/office/drawing/2014/main" id="{2939BC0D-5961-E046-A808-6B8AC8099F5E}"/>
              </a:ext>
            </a:extLst>
          </p:cNvPr>
          <p:cNvSpPr>
            <a:spLocks noGrp="1"/>
          </p:cNvSpPr>
          <p:nvPr>
            <p:ph type="body" sz="quarter" idx="18" hasCustomPrompt="1"/>
          </p:nvPr>
        </p:nvSpPr>
        <p:spPr>
          <a:xfrm>
            <a:off x="6263468" y="29741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4" name="Picture Placeholder 16">
            <a:extLst>
              <a:ext uri="{FF2B5EF4-FFF2-40B4-BE49-F238E27FC236}">
                <a16:creationId xmlns:a16="http://schemas.microsoft.com/office/drawing/2014/main" id="{A638653C-41FC-DA4F-A786-E9195EF83B38}"/>
              </a:ext>
            </a:extLst>
          </p:cNvPr>
          <p:cNvSpPr>
            <a:spLocks noGrp="1"/>
          </p:cNvSpPr>
          <p:nvPr>
            <p:ph type="pic" sz="quarter" idx="19"/>
          </p:nvPr>
        </p:nvSpPr>
        <p:spPr>
          <a:xfrm>
            <a:off x="9119063" y="14638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5" name="Text Placeholder 7">
            <a:extLst>
              <a:ext uri="{FF2B5EF4-FFF2-40B4-BE49-F238E27FC236}">
                <a16:creationId xmlns:a16="http://schemas.microsoft.com/office/drawing/2014/main" id="{E9C40C38-C66F-8C44-963F-5DD7D91C70C7}"/>
              </a:ext>
            </a:extLst>
          </p:cNvPr>
          <p:cNvSpPr>
            <a:spLocks noGrp="1"/>
          </p:cNvSpPr>
          <p:nvPr>
            <p:ph type="body" sz="quarter" idx="20" hasCustomPrompt="1"/>
          </p:nvPr>
        </p:nvSpPr>
        <p:spPr>
          <a:xfrm>
            <a:off x="8779309" y="29741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15" name="Picture Placeholder 16">
            <a:extLst>
              <a:ext uri="{FF2B5EF4-FFF2-40B4-BE49-F238E27FC236}">
                <a16:creationId xmlns:a16="http://schemas.microsoft.com/office/drawing/2014/main" id="{89EE7683-3A0A-0B47-9813-78A5473FCCF1}"/>
              </a:ext>
            </a:extLst>
          </p:cNvPr>
          <p:cNvSpPr>
            <a:spLocks noGrp="1"/>
          </p:cNvSpPr>
          <p:nvPr>
            <p:ph type="pic" sz="quarter" idx="21"/>
          </p:nvPr>
        </p:nvSpPr>
        <p:spPr>
          <a:xfrm>
            <a:off x="1571538" y="37821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19" name="Text Placeholder 7">
            <a:extLst>
              <a:ext uri="{FF2B5EF4-FFF2-40B4-BE49-F238E27FC236}">
                <a16:creationId xmlns:a16="http://schemas.microsoft.com/office/drawing/2014/main" id="{AB55A3A9-FB25-AF40-BC32-AC3C3DA4E611}"/>
              </a:ext>
            </a:extLst>
          </p:cNvPr>
          <p:cNvSpPr>
            <a:spLocks noGrp="1"/>
          </p:cNvSpPr>
          <p:nvPr>
            <p:ph type="body" sz="quarter" idx="22" hasCustomPrompt="1"/>
          </p:nvPr>
        </p:nvSpPr>
        <p:spPr>
          <a:xfrm>
            <a:off x="1231784" y="52924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0" name="Picture Placeholder 16">
            <a:extLst>
              <a:ext uri="{FF2B5EF4-FFF2-40B4-BE49-F238E27FC236}">
                <a16:creationId xmlns:a16="http://schemas.microsoft.com/office/drawing/2014/main" id="{EDA73697-3874-C344-AAE5-CE24B2383EF9}"/>
              </a:ext>
            </a:extLst>
          </p:cNvPr>
          <p:cNvSpPr>
            <a:spLocks noGrp="1"/>
          </p:cNvSpPr>
          <p:nvPr>
            <p:ph type="pic" sz="quarter" idx="23"/>
          </p:nvPr>
        </p:nvSpPr>
        <p:spPr>
          <a:xfrm>
            <a:off x="4087380" y="37821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1" name="Text Placeholder 7">
            <a:extLst>
              <a:ext uri="{FF2B5EF4-FFF2-40B4-BE49-F238E27FC236}">
                <a16:creationId xmlns:a16="http://schemas.microsoft.com/office/drawing/2014/main" id="{762B0DD7-8060-A542-B772-E1F818A32D91}"/>
              </a:ext>
            </a:extLst>
          </p:cNvPr>
          <p:cNvSpPr>
            <a:spLocks noGrp="1"/>
          </p:cNvSpPr>
          <p:nvPr>
            <p:ph type="body" sz="quarter" idx="24" hasCustomPrompt="1"/>
          </p:nvPr>
        </p:nvSpPr>
        <p:spPr>
          <a:xfrm>
            <a:off x="3747626" y="52924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6" name="Picture Placeholder 16">
            <a:extLst>
              <a:ext uri="{FF2B5EF4-FFF2-40B4-BE49-F238E27FC236}">
                <a16:creationId xmlns:a16="http://schemas.microsoft.com/office/drawing/2014/main" id="{105967BD-F5FD-9F41-9CC6-8784B49815D8}"/>
              </a:ext>
            </a:extLst>
          </p:cNvPr>
          <p:cNvSpPr>
            <a:spLocks noGrp="1"/>
          </p:cNvSpPr>
          <p:nvPr>
            <p:ph type="pic" sz="quarter" idx="25"/>
          </p:nvPr>
        </p:nvSpPr>
        <p:spPr>
          <a:xfrm>
            <a:off x="6603222" y="37821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7" name="Text Placeholder 7">
            <a:extLst>
              <a:ext uri="{FF2B5EF4-FFF2-40B4-BE49-F238E27FC236}">
                <a16:creationId xmlns:a16="http://schemas.microsoft.com/office/drawing/2014/main" id="{BDABB33E-69CC-1B46-AC9C-83F4DCC4D172}"/>
              </a:ext>
            </a:extLst>
          </p:cNvPr>
          <p:cNvSpPr>
            <a:spLocks noGrp="1"/>
          </p:cNvSpPr>
          <p:nvPr>
            <p:ph type="body" sz="quarter" idx="26" hasCustomPrompt="1"/>
          </p:nvPr>
        </p:nvSpPr>
        <p:spPr>
          <a:xfrm>
            <a:off x="6263468" y="52924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8" name="Picture Placeholder 16">
            <a:extLst>
              <a:ext uri="{FF2B5EF4-FFF2-40B4-BE49-F238E27FC236}">
                <a16:creationId xmlns:a16="http://schemas.microsoft.com/office/drawing/2014/main" id="{35B3E652-6F5F-B643-9023-FF57D267CDCD}"/>
              </a:ext>
            </a:extLst>
          </p:cNvPr>
          <p:cNvSpPr>
            <a:spLocks noGrp="1"/>
          </p:cNvSpPr>
          <p:nvPr>
            <p:ph type="pic" sz="quarter" idx="27"/>
          </p:nvPr>
        </p:nvSpPr>
        <p:spPr>
          <a:xfrm>
            <a:off x="9119063" y="37821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9" name="Text Placeholder 7">
            <a:extLst>
              <a:ext uri="{FF2B5EF4-FFF2-40B4-BE49-F238E27FC236}">
                <a16:creationId xmlns:a16="http://schemas.microsoft.com/office/drawing/2014/main" id="{C17B9C40-A873-8740-BC3A-4781CC1D4B99}"/>
              </a:ext>
            </a:extLst>
          </p:cNvPr>
          <p:cNvSpPr>
            <a:spLocks noGrp="1"/>
          </p:cNvSpPr>
          <p:nvPr>
            <p:ph type="body" sz="quarter" idx="28" hasCustomPrompt="1"/>
          </p:nvPr>
        </p:nvSpPr>
        <p:spPr>
          <a:xfrm>
            <a:off x="8779309" y="52924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Tree>
    <p:extLst>
      <p:ext uri="{BB962C8B-B14F-4D97-AF65-F5344CB8AC3E}">
        <p14:creationId xmlns:p14="http://schemas.microsoft.com/office/powerpoint/2010/main" val="97320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layout x 10">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197B69D6-70A7-CE4F-9A01-697D3720C72F}"/>
              </a:ext>
            </a:extLst>
          </p:cNvPr>
          <p:cNvSpPr/>
          <p:nvPr userDrawn="1"/>
        </p:nvSpPr>
        <p:spPr>
          <a:xfrm>
            <a:off x="0" y="4546834"/>
            <a:ext cx="12192000" cy="1951167"/>
          </a:xfrm>
          <a:custGeom>
            <a:avLst/>
            <a:gdLst>
              <a:gd name="connsiteX0" fmla="*/ 0 w 12192000"/>
              <a:gd name="connsiteY0" fmla="*/ 0 h 1951167"/>
              <a:gd name="connsiteX1" fmla="*/ 12192000 w 12192000"/>
              <a:gd name="connsiteY1" fmla="*/ 0 h 1951167"/>
              <a:gd name="connsiteX2" fmla="*/ 12192000 w 12192000"/>
              <a:gd name="connsiteY2" fmla="*/ 1951167 h 1951167"/>
              <a:gd name="connsiteX3" fmla="*/ 6347607 w 12192000"/>
              <a:gd name="connsiteY3" fmla="*/ 1951167 h 1951167"/>
              <a:gd name="connsiteX4" fmla="*/ 6348000 w 12192000"/>
              <a:gd name="connsiteY4" fmla="*/ 1949217 h 1951167"/>
              <a:gd name="connsiteX5" fmla="*/ 6096000 w 12192000"/>
              <a:gd name="connsiteY5" fmla="*/ 1697217 h 1951167"/>
              <a:gd name="connsiteX6" fmla="*/ 5844000 w 12192000"/>
              <a:gd name="connsiteY6" fmla="*/ 1949217 h 1951167"/>
              <a:gd name="connsiteX7" fmla="*/ 5844394 w 12192000"/>
              <a:gd name="connsiteY7" fmla="*/ 1951167 h 1951167"/>
              <a:gd name="connsiteX8" fmla="*/ 0 w 12192000"/>
              <a:gd name="connsiteY8" fmla="*/ 1951167 h 19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951167">
                <a:moveTo>
                  <a:pt x="0" y="0"/>
                </a:moveTo>
                <a:lnTo>
                  <a:pt x="12192000" y="0"/>
                </a:lnTo>
                <a:lnTo>
                  <a:pt x="12192000" y="1951167"/>
                </a:lnTo>
                <a:lnTo>
                  <a:pt x="6347607" y="1951167"/>
                </a:lnTo>
                <a:lnTo>
                  <a:pt x="6348000" y="1949217"/>
                </a:lnTo>
                <a:cubicBezTo>
                  <a:pt x="6348000" y="1810041"/>
                  <a:pt x="6235176" y="1697217"/>
                  <a:pt x="6096000" y="1697217"/>
                </a:cubicBezTo>
                <a:cubicBezTo>
                  <a:pt x="5956825" y="1697217"/>
                  <a:pt x="5844000" y="1810041"/>
                  <a:pt x="5844000" y="1949217"/>
                </a:cubicBezTo>
                <a:lnTo>
                  <a:pt x="5844394" y="1951167"/>
                </a:lnTo>
                <a:lnTo>
                  <a:pt x="0" y="195116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Picture Placeholder 16">
            <a:extLst>
              <a:ext uri="{FF2B5EF4-FFF2-40B4-BE49-F238E27FC236}">
                <a16:creationId xmlns:a16="http://schemas.microsoft.com/office/drawing/2014/main" id="{D3C20F34-4FD5-2143-AB4D-393C884A409B}"/>
              </a:ext>
            </a:extLst>
          </p:cNvPr>
          <p:cNvSpPr>
            <a:spLocks noGrp="1"/>
          </p:cNvSpPr>
          <p:nvPr>
            <p:ph type="pic" sz="quarter" idx="10"/>
          </p:nvPr>
        </p:nvSpPr>
        <p:spPr>
          <a:xfrm>
            <a:off x="757806" y="14638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10961160" cy="854279"/>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10" name="Text Placeholder 13">
            <a:extLst>
              <a:ext uri="{FF2B5EF4-FFF2-40B4-BE49-F238E27FC236}">
                <a16:creationId xmlns:a16="http://schemas.microsoft.com/office/drawing/2014/main" id="{51A3891D-9DBE-BF49-9CDD-F3F2CD2E380E}"/>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8" name="Text Placeholder 7">
            <a:extLst>
              <a:ext uri="{FF2B5EF4-FFF2-40B4-BE49-F238E27FC236}">
                <a16:creationId xmlns:a16="http://schemas.microsoft.com/office/drawing/2014/main" id="{779CEDD1-36EF-F74A-8498-C86A35DDECAD}"/>
              </a:ext>
            </a:extLst>
          </p:cNvPr>
          <p:cNvSpPr>
            <a:spLocks noGrp="1"/>
          </p:cNvSpPr>
          <p:nvPr>
            <p:ph type="body" sz="quarter" idx="14" hasCustomPrompt="1"/>
          </p:nvPr>
        </p:nvSpPr>
        <p:spPr>
          <a:xfrm>
            <a:off x="418052" y="29741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16" name="Picture Placeholder 16">
            <a:extLst>
              <a:ext uri="{FF2B5EF4-FFF2-40B4-BE49-F238E27FC236}">
                <a16:creationId xmlns:a16="http://schemas.microsoft.com/office/drawing/2014/main" id="{AFBFBD49-A7E5-1444-9DA5-265ACB7E390C}"/>
              </a:ext>
            </a:extLst>
          </p:cNvPr>
          <p:cNvSpPr>
            <a:spLocks noGrp="1"/>
          </p:cNvSpPr>
          <p:nvPr>
            <p:ph type="pic" sz="quarter" idx="15"/>
          </p:nvPr>
        </p:nvSpPr>
        <p:spPr>
          <a:xfrm>
            <a:off x="3051553" y="14638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18" name="Text Placeholder 7">
            <a:extLst>
              <a:ext uri="{FF2B5EF4-FFF2-40B4-BE49-F238E27FC236}">
                <a16:creationId xmlns:a16="http://schemas.microsoft.com/office/drawing/2014/main" id="{57C6F73E-3CE7-7A49-A51E-6165B69AAC46}"/>
              </a:ext>
            </a:extLst>
          </p:cNvPr>
          <p:cNvSpPr>
            <a:spLocks noGrp="1"/>
          </p:cNvSpPr>
          <p:nvPr>
            <p:ph type="body" sz="quarter" idx="16" hasCustomPrompt="1"/>
          </p:nvPr>
        </p:nvSpPr>
        <p:spPr>
          <a:xfrm>
            <a:off x="2711799" y="29741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2" name="Picture Placeholder 16">
            <a:extLst>
              <a:ext uri="{FF2B5EF4-FFF2-40B4-BE49-F238E27FC236}">
                <a16:creationId xmlns:a16="http://schemas.microsoft.com/office/drawing/2014/main" id="{A5015BF3-DD4C-2A4F-BADA-651E110BBD63}"/>
              </a:ext>
            </a:extLst>
          </p:cNvPr>
          <p:cNvSpPr>
            <a:spLocks noGrp="1"/>
          </p:cNvSpPr>
          <p:nvPr>
            <p:ph type="pic" sz="quarter" idx="17"/>
          </p:nvPr>
        </p:nvSpPr>
        <p:spPr>
          <a:xfrm>
            <a:off x="5345300" y="14638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3" name="Text Placeholder 7">
            <a:extLst>
              <a:ext uri="{FF2B5EF4-FFF2-40B4-BE49-F238E27FC236}">
                <a16:creationId xmlns:a16="http://schemas.microsoft.com/office/drawing/2014/main" id="{2939BC0D-5961-E046-A808-6B8AC8099F5E}"/>
              </a:ext>
            </a:extLst>
          </p:cNvPr>
          <p:cNvSpPr>
            <a:spLocks noGrp="1"/>
          </p:cNvSpPr>
          <p:nvPr>
            <p:ph type="body" sz="quarter" idx="18" hasCustomPrompt="1"/>
          </p:nvPr>
        </p:nvSpPr>
        <p:spPr>
          <a:xfrm>
            <a:off x="5005546" y="29741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4" name="Picture Placeholder 16">
            <a:extLst>
              <a:ext uri="{FF2B5EF4-FFF2-40B4-BE49-F238E27FC236}">
                <a16:creationId xmlns:a16="http://schemas.microsoft.com/office/drawing/2014/main" id="{A638653C-41FC-DA4F-A786-E9195EF83B38}"/>
              </a:ext>
            </a:extLst>
          </p:cNvPr>
          <p:cNvSpPr>
            <a:spLocks noGrp="1"/>
          </p:cNvSpPr>
          <p:nvPr>
            <p:ph type="pic" sz="quarter" idx="19"/>
          </p:nvPr>
        </p:nvSpPr>
        <p:spPr>
          <a:xfrm>
            <a:off x="7639047" y="14638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5" name="Text Placeholder 7">
            <a:extLst>
              <a:ext uri="{FF2B5EF4-FFF2-40B4-BE49-F238E27FC236}">
                <a16:creationId xmlns:a16="http://schemas.microsoft.com/office/drawing/2014/main" id="{E9C40C38-C66F-8C44-963F-5DD7D91C70C7}"/>
              </a:ext>
            </a:extLst>
          </p:cNvPr>
          <p:cNvSpPr>
            <a:spLocks noGrp="1"/>
          </p:cNvSpPr>
          <p:nvPr>
            <p:ph type="body" sz="quarter" idx="20" hasCustomPrompt="1"/>
          </p:nvPr>
        </p:nvSpPr>
        <p:spPr>
          <a:xfrm>
            <a:off x="7299293" y="29741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15" name="Picture Placeholder 16">
            <a:extLst>
              <a:ext uri="{FF2B5EF4-FFF2-40B4-BE49-F238E27FC236}">
                <a16:creationId xmlns:a16="http://schemas.microsoft.com/office/drawing/2014/main" id="{89EE7683-3A0A-0B47-9813-78A5473FCCF1}"/>
              </a:ext>
            </a:extLst>
          </p:cNvPr>
          <p:cNvSpPr>
            <a:spLocks noGrp="1"/>
          </p:cNvSpPr>
          <p:nvPr>
            <p:ph type="pic" sz="quarter" idx="21"/>
          </p:nvPr>
        </p:nvSpPr>
        <p:spPr>
          <a:xfrm>
            <a:off x="757806" y="37821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19" name="Text Placeholder 7">
            <a:extLst>
              <a:ext uri="{FF2B5EF4-FFF2-40B4-BE49-F238E27FC236}">
                <a16:creationId xmlns:a16="http://schemas.microsoft.com/office/drawing/2014/main" id="{AB55A3A9-FB25-AF40-BC32-AC3C3DA4E611}"/>
              </a:ext>
            </a:extLst>
          </p:cNvPr>
          <p:cNvSpPr>
            <a:spLocks noGrp="1"/>
          </p:cNvSpPr>
          <p:nvPr>
            <p:ph type="body" sz="quarter" idx="22" hasCustomPrompt="1"/>
          </p:nvPr>
        </p:nvSpPr>
        <p:spPr>
          <a:xfrm>
            <a:off x="418052" y="52924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0" name="Picture Placeholder 16">
            <a:extLst>
              <a:ext uri="{FF2B5EF4-FFF2-40B4-BE49-F238E27FC236}">
                <a16:creationId xmlns:a16="http://schemas.microsoft.com/office/drawing/2014/main" id="{EDA73697-3874-C344-AAE5-CE24B2383EF9}"/>
              </a:ext>
            </a:extLst>
          </p:cNvPr>
          <p:cNvSpPr>
            <a:spLocks noGrp="1"/>
          </p:cNvSpPr>
          <p:nvPr>
            <p:ph type="pic" sz="quarter" idx="23"/>
          </p:nvPr>
        </p:nvSpPr>
        <p:spPr>
          <a:xfrm>
            <a:off x="3051553" y="37821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1" name="Text Placeholder 7">
            <a:extLst>
              <a:ext uri="{FF2B5EF4-FFF2-40B4-BE49-F238E27FC236}">
                <a16:creationId xmlns:a16="http://schemas.microsoft.com/office/drawing/2014/main" id="{762B0DD7-8060-A542-B772-E1F818A32D91}"/>
              </a:ext>
            </a:extLst>
          </p:cNvPr>
          <p:cNvSpPr>
            <a:spLocks noGrp="1"/>
          </p:cNvSpPr>
          <p:nvPr>
            <p:ph type="body" sz="quarter" idx="24" hasCustomPrompt="1"/>
          </p:nvPr>
        </p:nvSpPr>
        <p:spPr>
          <a:xfrm>
            <a:off x="2711799" y="52924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6" name="Picture Placeholder 16">
            <a:extLst>
              <a:ext uri="{FF2B5EF4-FFF2-40B4-BE49-F238E27FC236}">
                <a16:creationId xmlns:a16="http://schemas.microsoft.com/office/drawing/2014/main" id="{105967BD-F5FD-9F41-9CC6-8784B49815D8}"/>
              </a:ext>
            </a:extLst>
          </p:cNvPr>
          <p:cNvSpPr>
            <a:spLocks noGrp="1"/>
          </p:cNvSpPr>
          <p:nvPr>
            <p:ph type="pic" sz="quarter" idx="25"/>
          </p:nvPr>
        </p:nvSpPr>
        <p:spPr>
          <a:xfrm>
            <a:off x="5345300" y="37821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7" name="Text Placeholder 7">
            <a:extLst>
              <a:ext uri="{FF2B5EF4-FFF2-40B4-BE49-F238E27FC236}">
                <a16:creationId xmlns:a16="http://schemas.microsoft.com/office/drawing/2014/main" id="{BDABB33E-69CC-1B46-AC9C-83F4DCC4D172}"/>
              </a:ext>
            </a:extLst>
          </p:cNvPr>
          <p:cNvSpPr>
            <a:spLocks noGrp="1"/>
          </p:cNvSpPr>
          <p:nvPr>
            <p:ph type="body" sz="quarter" idx="26" hasCustomPrompt="1"/>
          </p:nvPr>
        </p:nvSpPr>
        <p:spPr>
          <a:xfrm>
            <a:off x="5005546" y="52924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28" name="Picture Placeholder 16">
            <a:extLst>
              <a:ext uri="{FF2B5EF4-FFF2-40B4-BE49-F238E27FC236}">
                <a16:creationId xmlns:a16="http://schemas.microsoft.com/office/drawing/2014/main" id="{35B3E652-6F5F-B643-9023-FF57D267CDCD}"/>
              </a:ext>
            </a:extLst>
          </p:cNvPr>
          <p:cNvSpPr>
            <a:spLocks noGrp="1"/>
          </p:cNvSpPr>
          <p:nvPr>
            <p:ph type="pic" sz="quarter" idx="27"/>
          </p:nvPr>
        </p:nvSpPr>
        <p:spPr>
          <a:xfrm>
            <a:off x="7639047" y="37821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9" name="Text Placeholder 7">
            <a:extLst>
              <a:ext uri="{FF2B5EF4-FFF2-40B4-BE49-F238E27FC236}">
                <a16:creationId xmlns:a16="http://schemas.microsoft.com/office/drawing/2014/main" id="{C17B9C40-A873-8740-BC3A-4781CC1D4B99}"/>
              </a:ext>
            </a:extLst>
          </p:cNvPr>
          <p:cNvSpPr>
            <a:spLocks noGrp="1"/>
          </p:cNvSpPr>
          <p:nvPr>
            <p:ph type="body" sz="quarter" idx="28" hasCustomPrompt="1"/>
          </p:nvPr>
        </p:nvSpPr>
        <p:spPr>
          <a:xfrm>
            <a:off x="7299293" y="52924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30" name="Picture Placeholder 16">
            <a:extLst>
              <a:ext uri="{FF2B5EF4-FFF2-40B4-BE49-F238E27FC236}">
                <a16:creationId xmlns:a16="http://schemas.microsoft.com/office/drawing/2014/main" id="{133D25D3-41F4-CF45-B3FB-081FF3E957B3}"/>
              </a:ext>
            </a:extLst>
          </p:cNvPr>
          <p:cNvSpPr>
            <a:spLocks noGrp="1"/>
          </p:cNvSpPr>
          <p:nvPr>
            <p:ph type="pic" sz="quarter" idx="29"/>
          </p:nvPr>
        </p:nvSpPr>
        <p:spPr>
          <a:xfrm>
            <a:off x="9932794" y="14638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31" name="Text Placeholder 7">
            <a:extLst>
              <a:ext uri="{FF2B5EF4-FFF2-40B4-BE49-F238E27FC236}">
                <a16:creationId xmlns:a16="http://schemas.microsoft.com/office/drawing/2014/main" id="{702652BE-BCA5-5E41-A735-774F4FD02235}"/>
              </a:ext>
            </a:extLst>
          </p:cNvPr>
          <p:cNvSpPr>
            <a:spLocks noGrp="1"/>
          </p:cNvSpPr>
          <p:nvPr>
            <p:ph type="body" sz="quarter" idx="30" hasCustomPrompt="1"/>
          </p:nvPr>
        </p:nvSpPr>
        <p:spPr>
          <a:xfrm>
            <a:off x="9593040" y="29741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
        <p:nvSpPr>
          <p:cNvPr id="32" name="Picture Placeholder 16">
            <a:extLst>
              <a:ext uri="{FF2B5EF4-FFF2-40B4-BE49-F238E27FC236}">
                <a16:creationId xmlns:a16="http://schemas.microsoft.com/office/drawing/2014/main" id="{3A70D29D-1742-1E42-A75A-59E3F3070059}"/>
              </a:ext>
            </a:extLst>
          </p:cNvPr>
          <p:cNvSpPr>
            <a:spLocks noGrp="1"/>
          </p:cNvSpPr>
          <p:nvPr>
            <p:ph type="pic" sz="quarter" idx="31"/>
          </p:nvPr>
        </p:nvSpPr>
        <p:spPr>
          <a:xfrm>
            <a:off x="9932794" y="3782179"/>
            <a:ext cx="1501400" cy="1501400"/>
          </a:xfrm>
          <a:custGeom>
            <a:avLst/>
            <a:gdLst>
              <a:gd name="connsiteX0" fmla="*/ 0 w 4063573"/>
              <a:gd name="connsiteY0" fmla="*/ 0 h 6498000"/>
              <a:gd name="connsiteX1" fmla="*/ 4063573 w 4063573"/>
              <a:gd name="connsiteY1" fmla="*/ 0 h 6498000"/>
              <a:gd name="connsiteX2" fmla="*/ 4063573 w 4063573"/>
              <a:gd name="connsiteY2" fmla="*/ 6498000 h 6498000"/>
              <a:gd name="connsiteX3" fmla="*/ 0 w 4063573"/>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3573" h="6498000">
                <a:moveTo>
                  <a:pt x="0" y="0"/>
                </a:moveTo>
                <a:lnTo>
                  <a:pt x="4063573" y="0"/>
                </a:lnTo>
                <a:lnTo>
                  <a:pt x="4063573"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33" name="Text Placeholder 7">
            <a:extLst>
              <a:ext uri="{FF2B5EF4-FFF2-40B4-BE49-F238E27FC236}">
                <a16:creationId xmlns:a16="http://schemas.microsoft.com/office/drawing/2014/main" id="{0120ECA6-14E8-FE4E-BFAC-0B4E36A58862}"/>
              </a:ext>
            </a:extLst>
          </p:cNvPr>
          <p:cNvSpPr>
            <a:spLocks noGrp="1"/>
          </p:cNvSpPr>
          <p:nvPr>
            <p:ph type="body" sz="quarter" idx="32" hasCustomPrompt="1"/>
          </p:nvPr>
        </p:nvSpPr>
        <p:spPr>
          <a:xfrm>
            <a:off x="9593040" y="5292454"/>
            <a:ext cx="2180908" cy="808025"/>
          </a:xfrm>
        </p:spPr>
        <p:txBody>
          <a:bodyPr tIns="72000">
            <a:noAutofit/>
          </a:bodyPr>
          <a:lstStyle>
            <a:lvl1pPr algn="ctr">
              <a:lnSpc>
                <a:spcPct val="100000"/>
              </a:lnSpc>
              <a:spcAft>
                <a:spcPts val="0"/>
              </a:spcAft>
              <a:defRPr sz="1400" b="1">
                <a:solidFill>
                  <a:schemeClr val="bg2"/>
                </a:solidFill>
              </a:defRPr>
            </a:lvl1pPr>
            <a:lvl2pPr algn="ctr">
              <a:lnSpc>
                <a:spcPct val="100000"/>
              </a:lnSpc>
              <a:spcAft>
                <a:spcPts val="0"/>
              </a:spcAft>
              <a:defRPr sz="1400" b="0">
                <a:solidFill>
                  <a:schemeClr val="tx1"/>
                </a:solidFill>
              </a:defRPr>
            </a:lvl2pPr>
            <a:lvl3pPr>
              <a:defRPr sz="1200"/>
            </a:lvl3pPr>
            <a:lvl4pPr>
              <a:defRPr sz="1200"/>
            </a:lvl4pPr>
            <a:lvl5pPr>
              <a:defRPr sz="1050"/>
            </a:lvl5pPr>
          </a:lstStyle>
          <a:p>
            <a:pPr lvl="0"/>
            <a:r>
              <a:rPr lang="en-GB"/>
              <a:t>First Surname</a:t>
            </a:r>
          </a:p>
          <a:p>
            <a:pPr lvl="1"/>
            <a:r>
              <a:rPr lang="en-GB"/>
              <a:t>Job Title</a:t>
            </a:r>
          </a:p>
        </p:txBody>
      </p:sp>
    </p:spTree>
    <p:extLst>
      <p:ext uri="{BB962C8B-B14F-4D97-AF65-F5344CB8AC3E}">
        <p14:creationId xmlns:p14="http://schemas.microsoft.com/office/powerpoint/2010/main" val="639031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 left 3r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89C7FB5-AB7C-4D4E-B862-274C7B493D12}"/>
              </a:ext>
            </a:extLst>
          </p:cNvPr>
          <p:cNvSpPr>
            <a:spLocks noGrp="1"/>
          </p:cNvSpPr>
          <p:nvPr userDrawn="1">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userDrawn="1">
            <p:ph type="sldNum" sz="quarter" idx="12"/>
          </p:nvPr>
        </p:nvSpPr>
        <p:spPr/>
        <p:txBody>
          <a:bodyPr/>
          <a:lstStyle/>
          <a:p>
            <a:fld id="{AB1D7550-0EB0-3A43-B3ED-278106F7B6C0}" type="slidenum">
              <a:rPr lang="en-GB" smtClean="0"/>
              <a:t>‹#›</a:t>
            </a:fld>
            <a:endParaRPr lang="en-GB"/>
          </a:p>
        </p:txBody>
      </p:sp>
      <p:sp>
        <p:nvSpPr>
          <p:cNvPr id="9" name="Freeform 8">
            <a:extLst>
              <a:ext uri="{FF2B5EF4-FFF2-40B4-BE49-F238E27FC236}">
                <a16:creationId xmlns:a16="http://schemas.microsoft.com/office/drawing/2014/main" id="{E02DB30E-67C0-3445-AA5E-A5CC215D9884}"/>
              </a:ext>
            </a:extLst>
          </p:cNvPr>
          <p:cNvSpPr/>
          <p:nvPr userDrawn="1"/>
        </p:nvSpPr>
        <p:spPr>
          <a:xfrm>
            <a:off x="0" y="0"/>
            <a:ext cx="6096000" cy="6496050"/>
          </a:xfrm>
          <a:custGeom>
            <a:avLst/>
            <a:gdLst>
              <a:gd name="connsiteX0" fmla="*/ 0 w 6096000"/>
              <a:gd name="connsiteY0" fmla="*/ 0 h 6496050"/>
              <a:gd name="connsiteX1" fmla="*/ 6096000 w 6096000"/>
              <a:gd name="connsiteY1" fmla="*/ 0 h 6496050"/>
              <a:gd name="connsiteX2" fmla="*/ 6096000 w 6096000"/>
              <a:gd name="connsiteY2" fmla="*/ 6244050 h 6496050"/>
              <a:gd name="connsiteX3" fmla="*/ 5844000 w 6096000"/>
              <a:gd name="connsiteY3" fmla="*/ 6496050 h 6496050"/>
              <a:gd name="connsiteX4" fmla="*/ 0 w 6096000"/>
              <a:gd name="connsiteY4" fmla="*/ 6496050 h 649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496050">
                <a:moveTo>
                  <a:pt x="0" y="0"/>
                </a:moveTo>
                <a:lnTo>
                  <a:pt x="6096000" y="0"/>
                </a:lnTo>
                <a:lnTo>
                  <a:pt x="6096000" y="6244050"/>
                </a:lnTo>
                <a:cubicBezTo>
                  <a:pt x="5956825" y="6244050"/>
                  <a:pt x="5844000" y="6356874"/>
                  <a:pt x="5844000" y="6496050"/>
                </a:cubicBezTo>
                <a:lnTo>
                  <a:pt x="0" y="6496050"/>
                </a:lnTo>
                <a:close/>
              </a:path>
            </a:pathLst>
          </a:custGeom>
          <a:solidFill>
            <a:srgbClr val="EDF2F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Picture Placeholder 7">
            <a:extLst>
              <a:ext uri="{FF2B5EF4-FFF2-40B4-BE49-F238E27FC236}">
                <a16:creationId xmlns:a16="http://schemas.microsoft.com/office/drawing/2014/main" id="{421C3BB3-1E20-074F-A332-903786DBD488}"/>
              </a:ext>
            </a:extLst>
          </p:cNvPr>
          <p:cNvSpPr>
            <a:spLocks noGrp="1"/>
          </p:cNvSpPr>
          <p:nvPr>
            <p:ph type="pic" sz="quarter" idx="10"/>
          </p:nvPr>
        </p:nvSpPr>
        <p:spPr>
          <a:xfrm>
            <a:off x="0" y="355600"/>
            <a:ext cx="2793824" cy="6140450"/>
          </a:xfrm>
          <a:solidFill>
            <a:schemeClr val="bg1">
              <a:lumMod val="95000"/>
            </a:schemeClr>
          </a:solidFill>
          <a:ln>
            <a:noFill/>
          </a:ln>
        </p:spPr>
        <p:txBody>
          <a:bodyPr anchor="ct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userDrawn="1">
            <p:ph type="title"/>
          </p:nvPr>
        </p:nvSpPr>
        <p:spPr>
          <a:xfrm>
            <a:off x="3039149" y="609600"/>
            <a:ext cx="8540076" cy="1192742"/>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userDrawn="1">
            <p:ph idx="1"/>
          </p:nvPr>
        </p:nvSpPr>
        <p:spPr>
          <a:xfrm>
            <a:off x="3039150" y="2436812"/>
            <a:ext cx="2963332"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ext Placeholder 13">
            <a:extLst>
              <a:ext uri="{FF2B5EF4-FFF2-40B4-BE49-F238E27FC236}">
                <a16:creationId xmlns:a16="http://schemas.microsoft.com/office/drawing/2014/main" id="{818332CE-4C93-D942-A1E5-334DE95CB86A}"/>
              </a:ext>
            </a:extLst>
          </p:cNvPr>
          <p:cNvSpPr>
            <a:spLocks noGrp="1" noChangeAspect="1"/>
          </p:cNvSpPr>
          <p:nvPr>
            <p:ph type="body" sz="quarter" idx="13"/>
          </p:nvPr>
        </p:nvSpPr>
        <p:spPr>
          <a:xfrm>
            <a:off x="2986908"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3741563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bottom 1/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F44E6D-DF58-2748-AE6C-6DAA18B4BD84}"/>
              </a:ext>
            </a:extLst>
          </p:cNvPr>
          <p:cNvSpPr/>
          <p:nvPr userDrawn="1"/>
        </p:nvSpPr>
        <p:spPr>
          <a:xfrm>
            <a:off x="0" y="0"/>
            <a:ext cx="4246177" cy="6496050"/>
          </a:xfrm>
          <a:prstGeom prst="rect">
            <a:avLst/>
          </a:prstGeom>
          <a:solidFill>
            <a:srgbClr val="ED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AE169D65-5A2D-8541-8BB9-9C9B64710AC9}"/>
              </a:ext>
            </a:extLst>
          </p:cNvPr>
          <p:cNvSpPr>
            <a:spLocks noGrp="1"/>
          </p:cNvSpPr>
          <p:nvPr>
            <p:ph type="pic" sz="quarter" idx="10"/>
          </p:nvPr>
        </p:nvSpPr>
        <p:spPr>
          <a:xfrm>
            <a:off x="1128518" y="3096180"/>
            <a:ext cx="11072296" cy="3399870"/>
          </a:xfrm>
          <a:custGeom>
            <a:avLst/>
            <a:gdLst>
              <a:gd name="connsiteX0" fmla="*/ 5581316 w 11072296"/>
              <a:gd name="connsiteY0" fmla="*/ 0 h 3399870"/>
              <a:gd name="connsiteX1" fmla="*/ 11072296 w 11072296"/>
              <a:gd name="connsiteY1" fmla="*/ 0 h 3399870"/>
              <a:gd name="connsiteX2" fmla="*/ 11072296 w 11072296"/>
              <a:gd name="connsiteY2" fmla="*/ 3399870 h 3399870"/>
              <a:gd name="connsiteX3" fmla="*/ 5581316 w 11072296"/>
              <a:gd name="connsiteY3" fmla="*/ 3399870 h 3399870"/>
              <a:gd name="connsiteX4" fmla="*/ 0 w 11072296"/>
              <a:gd name="connsiteY4" fmla="*/ 0 h 3399870"/>
              <a:gd name="connsiteX5" fmla="*/ 5467018 w 11072296"/>
              <a:gd name="connsiteY5" fmla="*/ 0 h 3399870"/>
              <a:gd name="connsiteX6" fmla="*/ 5467018 w 11072296"/>
              <a:gd name="connsiteY6" fmla="*/ 3399870 h 3399870"/>
              <a:gd name="connsiteX7" fmla="*/ 5219482 w 11072296"/>
              <a:gd name="connsiteY7" fmla="*/ 3399870 h 3399870"/>
              <a:gd name="connsiteX8" fmla="*/ 4967482 w 11072296"/>
              <a:gd name="connsiteY8" fmla="*/ 3147870 h 3399870"/>
              <a:gd name="connsiteX9" fmla="*/ 4715482 w 11072296"/>
              <a:gd name="connsiteY9" fmla="*/ 3399870 h 3399870"/>
              <a:gd name="connsiteX10" fmla="*/ 0 w 11072296"/>
              <a:gd name="connsiteY10" fmla="*/ 3399870 h 339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72296" h="3399870">
                <a:moveTo>
                  <a:pt x="5581316" y="0"/>
                </a:moveTo>
                <a:lnTo>
                  <a:pt x="11072296" y="0"/>
                </a:lnTo>
                <a:lnTo>
                  <a:pt x="11072296" y="3399870"/>
                </a:lnTo>
                <a:lnTo>
                  <a:pt x="5581316" y="3399870"/>
                </a:lnTo>
                <a:close/>
                <a:moveTo>
                  <a:pt x="0" y="0"/>
                </a:moveTo>
                <a:lnTo>
                  <a:pt x="5467018" y="0"/>
                </a:lnTo>
                <a:lnTo>
                  <a:pt x="5467018" y="3399870"/>
                </a:lnTo>
                <a:lnTo>
                  <a:pt x="5219482" y="3399870"/>
                </a:lnTo>
                <a:cubicBezTo>
                  <a:pt x="5219482" y="3260694"/>
                  <a:pt x="5106658" y="3147870"/>
                  <a:pt x="4967482" y="3147870"/>
                </a:cubicBezTo>
                <a:cubicBezTo>
                  <a:pt x="4828306" y="3147870"/>
                  <a:pt x="4715482" y="3260694"/>
                  <a:pt x="4715482" y="3399870"/>
                </a:cubicBezTo>
                <a:lnTo>
                  <a:pt x="0" y="339987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599"/>
            <a:ext cx="3463605" cy="2486581"/>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5031779" y="609598"/>
            <a:ext cx="6547446" cy="24846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3928076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top 1/2">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916EB75-0C2B-C245-90E8-8C1166905B27}"/>
              </a:ext>
            </a:extLst>
          </p:cNvPr>
          <p:cNvSpPr/>
          <p:nvPr userDrawn="1"/>
        </p:nvSpPr>
        <p:spPr>
          <a:xfrm>
            <a:off x="0" y="3429000"/>
            <a:ext cx="12192000" cy="3067050"/>
          </a:xfrm>
          <a:custGeom>
            <a:avLst/>
            <a:gdLst>
              <a:gd name="connsiteX0" fmla="*/ 0 w 12192000"/>
              <a:gd name="connsiteY0" fmla="*/ 0 h 3067050"/>
              <a:gd name="connsiteX1" fmla="*/ 12192000 w 12192000"/>
              <a:gd name="connsiteY1" fmla="*/ 0 h 3067050"/>
              <a:gd name="connsiteX2" fmla="*/ 12192000 w 12192000"/>
              <a:gd name="connsiteY2" fmla="*/ 3067050 h 3067050"/>
              <a:gd name="connsiteX3" fmla="*/ 6348000 w 12192000"/>
              <a:gd name="connsiteY3" fmla="*/ 3067050 h 3067050"/>
              <a:gd name="connsiteX4" fmla="*/ 6096000 w 12192000"/>
              <a:gd name="connsiteY4" fmla="*/ 2815050 h 3067050"/>
              <a:gd name="connsiteX5" fmla="*/ 5844000 w 12192000"/>
              <a:gd name="connsiteY5" fmla="*/ 3067050 h 3067050"/>
              <a:gd name="connsiteX6" fmla="*/ 0 w 12192000"/>
              <a:gd name="connsiteY6" fmla="*/ 306705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67050">
                <a:moveTo>
                  <a:pt x="0" y="0"/>
                </a:moveTo>
                <a:lnTo>
                  <a:pt x="12192000" y="0"/>
                </a:lnTo>
                <a:lnTo>
                  <a:pt x="12192000" y="3067050"/>
                </a:lnTo>
                <a:lnTo>
                  <a:pt x="6348000" y="3067050"/>
                </a:lnTo>
                <a:cubicBezTo>
                  <a:pt x="6348000" y="2927874"/>
                  <a:pt x="6235176" y="2815050"/>
                  <a:pt x="6096000" y="2815050"/>
                </a:cubicBezTo>
                <a:cubicBezTo>
                  <a:pt x="5956825" y="2815050"/>
                  <a:pt x="5844000" y="2927874"/>
                  <a:pt x="5844000" y="3067050"/>
                </a:cubicBezTo>
                <a:lnTo>
                  <a:pt x="0" y="30670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Picture Placeholder 15">
            <a:extLst>
              <a:ext uri="{FF2B5EF4-FFF2-40B4-BE49-F238E27FC236}">
                <a16:creationId xmlns:a16="http://schemas.microsoft.com/office/drawing/2014/main" id="{C394856D-8574-4F40-BF87-BB45CD1F09B5}"/>
              </a:ext>
            </a:extLst>
          </p:cNvPr>
          <p:cNvSpPr>
            <a:spLocks noGrp="1"/>
          </p:cNvSpPr>
          <p:nvPr>
            <p:ph type="pic" sz="quarter" idx="10"/>
          </p:nvPr>
        </p:nvSpPr>
        <p:spPr>
          <a:xfrm>
            <a:off x="0" y="0"/>
            <a:ext cx="12192000" cy="5235609"/>
          </a:xfrm>
          <a:custGeom>
            <a:avLst/>
            <a:gdLst>
              <a:gd name="connsiteX0" fmla="*/ 10064415 w 12192000"/>
              <a:gd name="connsiteY0" fmla="*/ 0 h 5235609"/>
              <a:gd name="connsiteX1" fmla="*/ 12192000 w 12192000"/>
              <a:gd name="connsiteY1" fmla="*/ 0 h 5235609"/>
              <a:gd name="connsiteX2" fmla="*/ 12192000 w 12192000"/>
              <a:gd name="connsiteY2" fmla="*/ 5235609 h 5235609"/>
              <a:gd name="connsiteX3" fmla="*/ 10064415 w 12192000"/>
              <a:gd name="connsiteY3" fmla="*/ 5235609 h 5235609"/>
              <a:gd name="connsiteX4" fmla="*/ 5704893 w 12192000"/>
              <a:gd name="connsiteY4" fmla="*/ 0 h 5235609"/>
              <a:gd name="connsiteX5" fmla="*/ 9950117 w 12192000"/>
              <a:gd name="connsiteY5" fmla="*/ 0 h 5235609"/>
              <a:gd name="connsiteX6" fmla="*/ 9950117 w 12192000"/>
              <a:gd name="connsiteY6" fmla="*/ 5235609 h 5235609"/>
              <a:gd name="connsiteX7" fmla="*/ 5704893 w 12192000"/>
              <a:gd name="connsiteY7" fmla="*/ 5235609 h 5235609"/>
              <a:gd name="connsiteX8" fmla="*/ 0 w 12192000"/>
              <a:gd name="connsiteY8" fmla="*/ 0 h 5235609"/>
              <a:gd name="connsiteX9" fmla="*/ 358774 w 12192000"/>
              <a:gd name="connsiteY9" fmla="*/ 0 h 5235609"/>
              <a:gd name="connsiteX10" fmla="*/ 358774 w 12192000"/>
              <a:gd name="connsiteY10" fmla="*/ 5235609 h 5235609"/>
              <a:gd name="connsiteX11" fmla="*/ 0 w 12192000"/>
              <a:gd name="connsiteY11" fmla="*/ 5235609 h 523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235609">
                <a:moveTo>
                  <a:pt x="10064415" y="0"/>
                </a:moveTo>
                <a:lnTo>
                  <a:pt x="12192000" y="0"/>
                </a:lnTo>
                <a:lnTo>
                  <a:pt x="12192000" y="5235609"/>
                </a:lnTo>
                <a:lnTo>
                  <a:pt x="10064415" y="5235609"/>
                </a:lnTo>
                <a:close/>
                <a:moveTo>
                  <a:pt x="5704893" y="0"/>
                </a:moveTo>
                <a:lnTo>
                  <a:pt x="9950117" y="0"/>
                </a:lnTo>
                <a:lnTo>
                  <a:pt x="9950117" y="5235609"/>
                </a:lnTo>
                <a:lnTo>
                  <a:pt x="5704893" y="5235609"/>
                </a:lnTo>
                <a:close/>
                <a:moveTo>
                  <a:pt x="0" y="0"/>
                </a:moveTo>
                <a:lnTo>
                  <a:pt x="358774" y="0"/>
                </a:lnTo>
                <a:lnTo>
                  <a:pt x="358774" y="5235609"/>
                </a:lnTo>
                <a:lnTo>
                  <a:pt x="0" y="5235609"/>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14" name="Text Placeholder 13">
            <a:extLst>
              <a:ext uri="{FF2B5EF4-FFF2-40B4-BE49-F238E27FC236}">
                <a16:creationId xmlns:a16="http://schemas.microsoft.com/office/drawing/2014/main" id="{6C47FB4F-4F73-3A47-9E8F-D789ED3F8858}"/>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599"/>
            <a:ext cx="4899257" cy="1827213"/>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18066" y="2436812"/>
            <a:ext cx="4899257"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Tree>
    <p:extLst>
      <p:ext uri="{BB962C8B-B14F-4D97-AF65-F5344CB8AC3E}">
        <p14:creationId xmlns:p14="http://schemas.microsoft.com/office/powerpoint/2010/main" val="415184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all out point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091A91C4-155E-E445-A760-2FD007E82261}"/>
              </a:ext>
            </a:extLst>
          </p:cNvPr>
          <p:cNvSpPr>
            <a:spLocks noGrp="1"/>
          </p:cNvSpPr>
          <p:nvPr>
            <p:ph type="body" sz="quarter" idx="14"/>
          </p:nvPr>
        </p:nvSpPr>
        <p:spPr>
          <a:xfrm>
            <a:off x="0" y="0"/>
            <a:ext cx="12192000" cy="6497638"/>
          </a:xfrm>
          <a:custGeom>
            <a:avLst/>
            <a:gdLst>
              <a:gd name="connsiteX0" fmla="*/ 8576943 w 12192000"/>
              <a:gd name="connsiteY0" fmla="*/ 0 h 6497638"/>
              <a:gd name="connsiteX1" fmla="*/ 12192000 w 12192000"/>
              <a:gd name="connsiteY1" fmla="*/ 0 h 6497638"/>
              <a:gd name="connsiteX2" fmla="*/ 12192000 w 12192000"/>
              <a:gd name="connsiteY2" fmla="*/ 6497638 h 6497638"/>
              <a:gd name="connsiteX3" fmla="*/ 8576943 w 12192000"/>
              <a:gd name="connsiteY3" fmla="*/ 6497638 h 6497638"/>
              <a:gd name="connsiteX4" fmla="*/ 8576943 w 12192000"/>
              <a:gd name="connsiteY4" fmla="*/ 6172200 h 6497638"/>
              <a:gd name="connsiteX5" fmla="*/ 9308426 w 12192000"/>
              <a:gd name="connsiteY5" fmla="*/ 6172200 h 6497638"/>
              <a:gd name="connsiteX6" fmla="*/ 9308426 w 12192000"/>
              <a:gd name="connsiteY6" fmla="*/ 359999 h 6497638"/>
              <a:gd name="connsiteX7" fmla="*/ 8576943 w 12192000"/>
              <a:gd name="connsiteY7" fmla="*/ 359999 h 6497638"/>
              <a:gd name="connsiteX8" fmla="*/ 0 w 12192000"/>
              <a:gd name="connsiteY8" fmla="*/ 0 h 6497638"/>
              <a:gd name="connsiteX9" fmla="*/ 4240697 w 12192000"/>
              <a:gd name="connsiteY9" fmla="*/ 0 h 6497638"/>
              <a:gd name="connsiteX10" fmla="*/ 4240697 w 12192000"/>
              <a:gd name="connsiteY10" fmla="*/ 6497638 h 6497638"/>
              <a:gd name="connsiteX11" fmla="*/ 0 w 12192000"/>
              <a:gd name="connsiteY11" fmla="*/ 6497638 h 649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97638">
                <a:moveTo>
                  <a:pt x="8576943" y="0"/>
                </a:moveTo>
                <a:lnTo>
                  <a:pt x="12192000" y="0"/>
                </a:lnTo>
                <a:lnTo>
                  <a:pt x="12192000" y="6497638"/>
                </a:lnTo>
                <a:lnTo>
                  <a:pt x="8576943" y="6497638"/>
                </a:lnTo>
                <a:lnTo>
                  <a:pt x="8576943" y="6172200"/>
                </a:lnTo>
                <a:lnTo>
                  <a:pt x="9308426" y="6172200"/>
                </a:lnTo>
                <a:lnTo>
                  <a:pt x="9308426" y="359999"/>
                </a:lnTo>
                <a:lnTo>
                  <a:pt x="8576943" y="359999"/>
                </a:lnTo>
                <a:close/>
                <a:moveTo>
                  <a:pt x="0" y="0"/>
                </a:moveTo>
                <a:lnTo>
                  <a:pt x="4240697" y="0"/>
                </a:lnTo>
                <a:lnTo>
                  <a:pt x="4240697" y="6497638"/>
                </a:lnTo>
                <a:lnTo>
                  <a:pt x="0" y="6497638"/>
                </a:lnTo>
                <a:close/>
              </a:path>
            </a:pathLst>
          </a:custGeom>
          <a:gradFill>
            <a:gsLst>
              <a:gs pos="0">
                <a:srgbClr val="2B2D42">
                  <a:alpha val="19000"/>
                </a:srgbClr>
              </a:gs>
              <a:gs pos="100000">
                <a:srgbClr val="2B2D42"/>
              </a:gs>
            </a:gsLst>
            <a:lin ang="5400000" scaled="1"/>
          </a:gradFill>
        </p:spPr>
        <p:txBody>
          <a:bodyPr wrap="square">
            <a:noAutofit/>
          </a:bodyPr>
          <a:lstStyle>
            <a:lvl1pPr>
              <a:defRPr sz="100">
                <a:noFill/>
              </a:defRPr>
            </a:lvl1pPr>
          </a:lstStyle>
          <a:p>
            <a:pPr lvl="0"/>
            <a:endParaRPr lang="en-GB"/>
          </a:p>
        </p:txBody>
      </p:sp>
      <p:sp>
        <p:nvSpPr>
          <p:cNvPr id="16" name="Picture Placeholder 15">
            <a:extLst>
              <a:ext uri="{FF2B5EF4-FFF2-40B4-BE49-F238E27FC236}">
                <a16:creationId xmlns:a16="http://schemas.microsoft.com/office/drawing/2014/main" id="{17C419D4-7844-8645-A93F-608B2A31FE8C}"/>
              </a:ext>
            </a:extLst>
          </p:cNvPr>
          <p:cNvSpPr>
            <a:spLocks noGrp="1"/>
          </p:cNvSpPr>
          <p:nvPr>
            <p:ph type="pic" sz="quarter" idx="10"/>
          </p:nvPr>
        </p:nvSpPr>
        <p:spPr>
          <a:xfrm>
            <a:off x="0" y="0"/>
            <a:ext cx="12192000" cy="6498000"/>
          </a:xfrm>
          <a:custGeom>
            <a:avLst/>
            <a:gdLst>
              <a:gd name="connsiteX0" fmla="*/ 8576943 w 12192000"/>
              <a:gd name="connsiteY0" fmla="*/ 0 h 6498000"/>
              <a:gd name="connsiteX1" fmla="*/ 12192000 w 12192000"/>
              <a:gd name="connsiteY1" fmla="*/ 0 h 6498000"/>
              <a:gd name="connsiteX2" fmla="*/ 12192000 w 12192000"/>
              <a:gd name="connsiteY2" fmla="*/ 6498000 h 6498000"/>
              <a:gd name="connsiteX3" fmla="*/ 8576943 w 12192000"/>
              <a:gd name="connsiteY3" fmla="*/ 6498000 h 6498000"/>
              <a:gd name="connsiteX4" fmla="*/ 8576943 w 12192000"/>
              <a:gd name="connsiteY4" fmla="*/ 6172200 h 6498000"/>
              <a:gd name="connsiteX5" fmla="*/ 9308426 w 12192000"/>
              <a:gd name="connsiteY5" fmla="*/ 6172200 h 6498000"/>
              <a:gd name="connsiteX6" fmla="*/ 9308426 w 12192000"/>
              <a:gd name="connsiteY6" fmla="*/ 359999 h 6498000"/>
              <a:gd name="connsiteX7" fmla="*/ 8576943 w 12192000"/>
              <a:gd name="connsiteY7" fmla="*/ 359999 h 6498000"/>
              <a:gd name="connsiteX8" fmla="*/ 0 w 12192000"/>
              <a:gd name="connsiteY8" fmla="*/ 0 h 6498000"/>
              <a:gd name="connsiteX9" fmla="*/ 4240697 w 12192000"/>
              <a:gd name="connsiteY9" fmla="*/ 0 h 6498000"/>
              <a:gd name="connsiteX10" fmla="*/ 4240697 w 12192000"/>
              <a:gd name="connsiteY10" fmla="*/ 6498000 h 6498000"/>
              <a:gd name="connsiteX11" fmla="*/ 0 w 12192000"/>
              <a:gd name="connsiteY11"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98000">
                <a:moveTo>
                  <a:pt x="8576943" y="0"/>
                </a:moveTo>
                <a:lnTo>
                  <a:pt x="12192000" y="0"/>
                </a:lnTo>
                <a:lnTo>
                  <a:pt x="12192000" y="6498000"/>
                </a:lnTo>
                <a:lnTo>
                  <a:pt x="8576943" y="6498000"/>
                </a:lnTo>
                <a:lnTo>
                  <a:pt x="8576943" y="6172200"/>
                </a:lnTo>
                <a:lnTo>
                  <a:pt x="9308426" y="6172200"/>
                </a:lnTo>
                <a:lnTo>
                  <a:pt x="9308426" y="359999"/>
                </a:lnTo>
                <a:lnTo>
                  <a:pt x="8576943" y="359999"/>
                </a:lnTo>
                <a:close/>
                <a:moveTo>
                  <a:pt x="0" y="0"/>
                </a:moveTo>
                <a:lnTo>
                  <a:pt x="4240697" y="0"/>
                </a:lnTo>
                <a:lnTo>
                  <a:pt x="4240697" y="6498000"/>
                </a:lnTo>
                <a:lnTo>
                  <a:pt x="0" y="6498000"/>
                </a:lnTo>
                <a:close/>
              </a:path>
            </a:pathLst>
          </a:custGeom>
          <a:no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3434105" cy="2819400"/>
          </a:xfrm>
        </p:spPr>
        <p:txBody>
          <a:bodyPr/>
          <a:lstStyle>
            <a:lvl1pPr>
              <a:defRPr>
                <a:solidFill>
                  <a:schemeClr val="bg1"/>
                </a:solidFill>
              </a:defRPr>
            </a:lvl1p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C04E660C-1DCC-914B-9017-655D35200AB9}"/>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7" name="Text Placeholder 6">
            <a:extLst>
              <a:ext uri="{FF2B5EF4-FFF2-40B4-BE49-F238E27FC236}">
                <a16:creationId xmlns:a16="http://schemas.microsoft.com/office/drawing/2014/main" id="{28704764-5568-8B41-B513-A6931F892600}"/>
              </a:ext>
            </a:extLst>
          </p:cNvPr>
          <p:cNvSpPr>
            <a:spLocks noGrp="1"/>
          </p:cNvSpPr>
          <p:nvPr>
            <p:ph type="body" sz="quarter" idx="15" hasCustomPrompt="1"/>
          </p:nvPr>
        </p:nvSpPr>
        <p:spPr>
          <a:xfrm>
            <a:off x="4440239" y="1056612"/>
            <a:ext cx="1655762" cy="1413266"/>
          </a:xfrm>
        </p:spPr>
        <p:txBody>
          <a:bodyPr anchor="ctr">
            <a:normAutofit/>
          </a:bodyPr>
          <a:lstStyle>
            <a:lvl1pPr>
              <a:lnSpc>
                <a:spcPct val="100000"/>
              </a:lnSpc>
              <a:defRPr sz="6000" b="1">
                <a:solidFill>
                  <a:schemeClr val="accent4"/>
                </a:solidFill>
              </a:defRPr>
            </a:lvl1pPr>
          </a:lstStyle>
          <a:p>
            <a:pPr lvl="0"/>
            <a:r>
              <a:rPr lang="en-GB"/>
              <a:t>XX</a:t>
            </a:r>
          </a:p>
        </p:txBody>
      </p:sp>
      <p:sp>
        <p:nvSpPr>
          <p:cNvPr id="20" name="Text Placeholder 6">
            <a:extLst>
              <a:ext uri="{FF2B5EF4-FFF2-40B4-BE49-F238E27FC236}">
                <a16:creationId xmlns:a16="http://schemas.microsoft.com/office/drawing/2014/main" id="{DEAE2D71-1538-5D46-A3E8-201696276CE7}"/>
              </a:ext>
            </a:extLst>
          </p:cNvPr>
          <p:cNvSpPr>
            <a:spLocks noGrp="1"/>
          </p:cNvSpPr>
          <p:nvPr>
            <p:ph type="body" sz="quarter" idx="16" hasCustomPrompt="1"/>
          </p:nvPr>
        </p:nvSpPr>
        <p:spPr>
          <a:xfrm>
            <a:off x="6099937" y="1056612"/>
            <a:ext cx="2975169" cy="1413266"/>
          </a:xfrm>
        </p:spPr>
        <p:txBody>
          <a:bodyPr anchor="ctr">
            <a:noAutofit/>
          </a:bodyPr>
          <a:lstStyle>
            <a:lvl1pPr>
              <a:lnSpc>
                <a:spcPct val="100000"/>
              </a:lnSpc>
              <a:defRPr sz="1600" b="0">
                <a:solidFill>
                  <a:schemeClr val="tx1"/>
                </a:solidFill>
              </a:defRPr>
            </a:lvl1pPr>
          </a:lstStyle>
          <a:p>
            <a:pPr lvl="0"/>
            <a:r>
              <a:rPr lang="en-GB"/>
              <a:t>Text goes here</a:t>
            </a:r>
          </a:p>
        </p:txBody>
      </p:sp>
      <p:sp>
        <p:nvSpPr>
          <p:cNvPr id="21" name="Text Placeholder 6">
            <a:extLst>
              <a:ext uri="{FF2B5EF4-FFF2-40B4-BE49-F238E27FC236}">
                <a16:creationId xmlns:a16="http://schemas.microsoft.com/office/drawing/2014/main" id="{33C59DB6-68B7-5C4A-8106-D74E5DF19A4C}"/>
              </a:ext>
            </a:extLst>
          </p:cNvPr>
          <p:cNvSpPr>
            <a:spLocks noGrp="1"/>
          </p:cNvSpPr>
          <p:nvPr>
            <p:ph type="body" sz="quarter" idx="17" hasCustomPrompt="1"/>
          </p:nvPr>
        </p:nvSpPr>
        <p:spPr>
          <a:xfrm>
            <a:off x="4440239" y="2710048"/>
            <a:ext cx="1655762" cy="1413266"/>
          </a:xfrm>
        </p:spPr>
        <p:txBody>
          <a:bodyPr anchor="ctr">
            <a:normAutofit/>
          </a:bodyPr>
          <a:lstStyle>
            <a:lvl1pPr>
              <a:lnSpc>
                <a:spcPct val="100000"/>
              </a:lnSpc>
              <a:defRPr sz="6000" b="1">
                <a:solidFill>
                  <a:schemeClr val="accent4"/>
                </a:solidFill>
              </a:defRPr>
            </a:lvl1pPr>
          </a:lstStyle>
          <a:p>
            <a:pPr lvl="0"/>
            <a:r>
              <a:rPr lang="en-GB"/>
              <a:t>XX</a:t>
            </a:r>
          </a:p>
        </p:txBody>
      </p:sp>
      <p:sp>
        <p:nvSpPr>
          <p:cNvPr id="22" name="Text Placeholder 6">
            <a:extLst>
              <a:ext uri="{FF2B5EF4-FFF2-40B4-BE49-F238E27FC236}">
                <a16:creationId xmlns:a16="http://schemas.microsoft.com/office/drawing/2014/main" id="{5D36210B-701B-D042-B701-14479EBE2815}"/>
              </a:ext>
            </a:extLst>
          </p:cNvPr>
          <p:cNvSpPr>
            <a:spLocks noGrp="1"/>
          </p:cNvSpPr>
          <p:nvPr>
            <p:ph type="body" sz="quarter" idx="18" hasCustomPrompt="1"/>
          </p:nvPr>
        </p:nvSpPr>
        <p:spPr>
          <a:xfrm>
            <a:off x="6099937" y="2710048"/>
            <a:ext cx="2975169" cy="1413266"/>
          </a:xfrm>
        </p:spPr>
        <p:txBody>
          <a:bodyPr anchor="ctr">
            <a:noAutofit/>
          </a:bodyPr>
          <a:lstStyle>
            <a:lvl1pPr>
              <a:lnSpc>
                <a:spcPct val="100000"/>
              </a:lnSpc>
              <a:defRPr sz="1600" b="0">
                <a:solidFill>
                  <a:schemeClr val="tx1"/>
                </a:solidFill>
              </a:defRPr>
            </a:lvl1pPr>
          </a:lstStyle>
          <a:p>
            <a:pPr lvl="0"/>
            <a:r>
              <a:rPr lang="en-GB"/>
              <a:t>Text goes here</a:t>
            </a:r>
          </a:p>
        </p:txBody>
      </p:sp>
      <p:sp>
        <p:nvSpPr>
          <p:cNvPr id="23" name="Text Placeholder 6">
            <a:extLst>
              <a:ext uri="{FF2B5EF4-FFF2-40B4-BE49-F238E27FC236}">
                <a16:creationId xmlns:a16="http://schemas.microsoft.com/office/drawing/2014/main" id="{FC3F4854-7AB9-D14B-9695-E24C3E2F0F7E}"/>
              </a:ext>
            </a:extLst>
          </p:cNvPr>
          <p:cNvSpPr>
            <a:spLocks noGrp="1"/>
          </p:cNvSpPr>
          <p:nvPr>
            <p:ph type="body" sz="quarter" idx="19" hasCustomPrompt="1"/>
          </p:nvPr>
        </p:nvSpPr>
        <p:spPr>
          <a:xfrm>
            <a:off x="4440239" y="4363484"/>
            <a:ext cx="1655762" cy="1413266"/>
          </a:xfrm>
        </p:spPr>
        <p:txBody>
          <a:bodyPr anchor="ctr">
            <a:normAutofit/>
          </a:bodyPr>
          <a:lstStyle>
            <a:lvl1pPr>
              <a:lnSpc>
                <a:spcPct val="100000"/>
              </a:lnSpc>
              <a:defRPr sz="6000" b="1">
                <a:solidFill>
                  <a:schemeClr val="accent4"/>
                </a:solidFill>
              </a:defRPr>
            </a:lvl1pPr>
          </a:lstStyle>
          <a:p>
            <a:pPr lvl="0"/>
            <a:r>
              <a:rPr lang="en-GB"/>
              <a:t>XX</a:t>
            </a:r>
          </a:p>
        </p:txBody>
      </p:sp>
      <p:sp>
        <p:nvSpPr>
          <p:cNvPr id="24" name="Text Placeholder 6">
            <a:extLst>
              <a:ext uri="{FF2B5EF4-FFF2-40B4-BE49-F238E27FC236}">
                <a16:creationId xmlns:a16="http://schemas.microsoft.com/office/drawing/2014/main" id="{DB0BC641-2F1D-BB47-ABAC-E5C26E2A8A16}"/>
              </a:ext>
            </a:extLst>
          </p:cNvPr>
          <p:cNvSpPr>
            <a:spLocks noGrp="1"/>
          </p:cNvSpPr>
          <p:nvPr>
            <p:ph type="body" sz="quarter" idx="20" hasCustomPrompt="1"/>
          </p:nvPr>
        </p:nvSpPr>
        <p:spPr>
          <a:xfrm>
            <a:off x="6099937" y="4363484"/>
            <a:ext cx="2975169" cy="1413266"/>
          </a:xfrm>
        </p:spPr>
        <p:txBody>
          <a:bodyPr anchor="ctr">
            <a:noAutofit/>
          </a:bodyPr>
          <a:lstStyle>
            <a:lvl1pPr>
              <a:lnSpc>
                <a:spcPct val="100000"/>
              </a:lnSpc>
              <a:defRPr sz="1600" b="0">
                <a:solidFill>
                  <a:schemeClr val="tx1"/>
                </a:solidFill>
              </a:defRPr>
            </a:lvl1pPr>
          </a:lstStyle>
          <a:p>
            <a:pPr lvl="0"/>
            <a:r>
              <a:rPr lang="en-GB"/>
              <a:t>Text goes here</a:t>
            </a:r>
          </a:p>
        </p:txBody>
      </p:sp>
    </p:spTree>
    <p:extLst>
      <p:ext uri="{BB962C8B-B14F-4D97-AF65-F5344CB8AC3E}">
        <p14:creationId xmlns:p14="http://schemas.microsoft.com/office/powerpoint/2010/main" val="4224991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lt layout - image backgroun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A4938D4-7324-F04A-8293-68CFC05B0FFE}"/>
              </a:ext>
            </a:extLst>
          </p:cNvPr>
          <p:cNvSpPr>
            <a:spLocks noGrp="1"/>
          </p:cNvSpPr>
          <p:nvPr>
            <p:ph type="body" sz="quarter" idx="14"/>
          </p:nvPr>
        </p:nvSpPr>
        <p:spPr>
          <a:xfrm>
            <a:off x="0" y="0"/>
            <a:ext cx="12192000" cy="6497638"/>
          </a:xfrm>
          <a:custGeom>
            <a:avLst/>
            <a:gdLst>
              <a:gd name="connsiteX0" fmla="*/ 0 w 12192000"/>
              <a:gd name="connsiteY0" fmla="*/ 0 h 6497638"/>
              <a:gd name="connsiteX1" fmla="*/ 12192000 w 12192000"/>
              <a:gd name="connsiteY1" fmla="*/ 0 h 6497638"/>
              <a:gd name="connsiteX2" fmla="*/ 12192000 w 12192000"/>
              <a:gd name="connsiteY2" fmla="*/ 6497638 h 6497638"/>
              <a:gd name="connsiteX3" fmla="*/ 6347680 w 12192000"/>
              <a:gd name="connsiteY3" fmla="*/ 6497638 h 6497638"/>
              <a:gd name="connsiteX4" fmla="*/ 6348000 w 12192000"/>
              <a:gd name="connsiteY4" fmla="*/ 6496050 h 6497638"/>
              <a:gd name="connsiteX5" fmla="*/ 6096000 w 12192000"/>
              <a:gd name="connsiteY5" fmla="*/ 6244050 h 6497638"/>
              <a:gd name="connsiteX6" fmla="*/ 5844000 w 12192000"/>
              <a:gd name="connsiteY6" fmla="*/ 6496050 h 6497638"/>
              <a:gd name="connsiteX7" fmla="*/ 5844321 w 12192000"/>
              <a:gd name="connsiteY7" fmla="*/ 6497638 h 6497638"/>
              <a:gd name="connsiteX8" fmla="*/ 0 w 12192000"/>
              <a:gd name="connsiteY8" fmla="*/ 6497638 h 649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7638">
                <a:moveTo>
                  <a:pt x="0" y="0"/>
                </a:moveTo>
                <a:lnTo>
                  <a:pt x="12192000" y="0"/>
                </a:lnTo>
                <a:lnTo>
                  <a:pt x="12192000" y="6497638"/>
                </a:lnTo>
                <a:lnTo>
                  <a:pt x="6347680" y="6497638"/>
                </a:lnTo>
                <a:lnTo>
                  <a:pt x="6348000" y="6496050"/>
                </a:lnTo>
                <a:cubicBezTo>
                  <a:pt x="6348000" y="6356874"/>
                  <a:pt x="6235176" y="6244050"/>
                  <a:pt x="6096000" y="6244050"/>
                </a:cubicBezTo>
                <a:cubicBezTo>
                  <a:pt x="5956825" y="6244050"/>
                  <a:pt x="5844000" y="6356874"/>
                  <a:pt x="5844000" y="6496050"/>
                </a:cubicBezTo>
                <a:lnTo>
                  <a:pt x="5844321" y="6497638"/>
                </a:lnTo>
                <a:lnTo>
                  <a:pt x="0" y="6497638"/>
                </a:lnTo>
                <a:close/>
              </a:path>
            </a:pathLst>
          </a:custGeom>
          <a:gradFill>
            <a:gsLst>
              <a:gs pos="0">
                <a:srgbClr val="2B2D42">
                  <a:alpha val="19000"/>
                </a:srgbClr>
              </a:gs>
              <a:gs pos="100000">
                <a:srgbClr val="2B2D42"/>
              </a:gs>
            </a:gsLst>
            <a:lin ang="5400000" scaled="1"/>
          </a:gradFill>
        </p:spPr>
        <p:txBody>
          <a:bodyPr wrap="square">
            <a:noAutofit/>
          </a:bodyPr>
          <a:lstStyle>
            <a:lvl1pPr>
              <a:defRPr sz="100">
                <a:noFill/>
              </a:defRPr>
            </a:lvl1pPr>
          </a:lstStyle>
          <a:p>
            <a:pPr lvl="0"/>
            <a:endParaRPr lang="en-GB"/>
          </a:p>
        </p:txBody>
      </p:sp>
      <p:sp>
        <p:nvSpPr>
          <p:cNvPr id="11" name="Picture Placeholder 10">
            <a:extLst>
              <a:ext uri="{FF2B5EF4-FFF2-40B4-BE49-F238E27FC236}">
                <a16:creationId xmlns:a16="http://schemas.microsoft.com/office/drawing/2014/main" id="{2B3D909E-AE1D-A047-A25D-B929C7CBC73C}"/>
              </a:ext>
            </a:extLst>
          </p:cNvPr>
          <p:cNvSpPr>
            <a:spLocks noGrp="1"/>
          </p:cNvSpPr>
          <p:nvPr>
            <p:ph type="pic" sz="quarter" idx="10" hasCustomPrompt="1"/>
          </p:nvPr>
        </p:nvSpPr>
        <p:spPr>
          <a:xfrm>
            <a:off x="0" y="0"/>
            <a:ext cx="12192000" cy="6498000"/>
          </a:xfrm>
          <a:custGeom>
            <a:avLst/>
            <a:gdLst>
              <a:gd name="connsiteX0" fmla="*/ 0 w 12192000"/>
              <a:gd name="connsiteY0" fmla="*/ 0 h 6498000"/>
              <a:gd name="connsiteX1" fmla="*/ 12192000 w 12192000"/>
              <a:gd name="connsiteY1" fmla="*/ 0 h 6498000"/>
              <a:gd name="connsiteX2" fmla="*/ 12192000 w 12192000"/>
              <a:gd name="connsiteY2" fmla="*/ 6498000 h 6498000"/>
              <a:gd name="connsiteX3" fmla="*/ 6347607 w 12192000"/>
              <a:gd name="connsiteY3" fmla="*/ 6498000 h 6498000"/>
              <a:gd name="connsiteX4" fmla="*/ 6348000 w 12192000"/>
              <a:gd name="connsiteY4" fmla="*/ 6496050 h 6498000"/>
              <a:gd name="connsiteX5" fmla="*/ 6096000 w 12192000"/>
              <a:gd name="connsiteY5" fmla="*/ 6244050 h 6498000"/>
              <a:gd name="connsiteX6" fmla="*/ 5844000 w 12192000"/>
              <a:gd name="connsiteY6" fmla="*/ 6496050 h 6498000"/>
              <a:gd name="connsiteX7" fmla="*/ 5844394 w 12192000"/>
              <a:gd name="connsiteY7" fmla="*/ 6498000 h 6498000"/>
              <a:gd name="connsiteX8" fmla="*/ 0 w 121920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8000">
                <a:moveTo>
                  <a:pt x="0" y="0"/>
                </a:moveTo>
                <a:lnTo>
                  <a:pt x="12192000" y="0"/>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close/>
              </a:path>
            </a:pathLst>
          </a:custGeom>
          <a:noFill/>
          <a:ln>
            <a:noFill/>
          </a:ln>
        </p:spPr>
        <p:txBody>
          <a:bodyPr wrap="square" lIns="4680000" rIns="4680000" anchor="ctr">
            <a:noAutofit/>
          </a:bodyPr>
          <a:lstStyle>
            <a:lvl1pPr algn="ctr">
              <a:defRPr/>
            </a:lvl1pPr>
          </a:lstStyle>
          <a:p>
            <a:r>
              <a:rPr lang="en-GB"/>
              <a:t>Click icon to add image – then send to back so the gradient overlay is top of image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6" y="2436813"/>
            <a:ext cx="5063118" cy="1846366"/>
          </a:xfrm>
        </p:spPr>
        <p:txBody>
          <a:bodyPr/>
          <a:lstStyle>
            <a:lvl1pPr>
              <a:defRPr>
                <a:solidFill>
                  <a:schemeClr val="bg1"/>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096000" y="609600"/>
            <a:ext cx="5487666" cy="5638742"/>
          </a:xfrm>
        </p:spPr>
        <p:txBody>
          <a:bodyPr anchor="ctr"/>
          <a:lstStyle>
            <a:lvl1pPr>
              <a:defRPr>
                <a:solidFill>
                  <a:schemeClr val="bg1"/>
                </a:solidFill>
              </a:defRPr>
            </a:lvl1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13">
            <a:extLst>
              <a:ext uri="{FF2B5EF4-FFF2-40B4-BE49-F238E27FC236}">
                <a16:creationId xmlns:a16="http://schemas.microsoft.com/office/drawing/2014/main" id="{C04E660C-1DCC-914B-9017-655D35200AB9}"/>
              </a:ext>
            </a:extLst>
          </p:cNvPr>
          <p:cNvSpPr>
            <a:spLocks noGrp="1" noChangeAspect="1"/>
          </p:cNvSpPr>
          <p:nvPr>
            <p:ph type="body" sz="quarter" idx="13"/>
          </p:nvPr>
        </p:nvSpPr>
        <p:spPr>
          <a:xfrm>
            <a:off x="563497" y="2355611"/>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15420536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points - imag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59B994F-868B-BB40-8716-B0601879182D}"/>
              </a:ext>
            </a:extLst>
          </p:cNvPr>
          <p:cNvSpPr>
            <a:spLocks noGrp="1"/>
          </p:cNvSpPr>
          <p:nvPr>
            <p:ph type="pic" sz="quarter" idx="10"/>
          </p:nvPr>
        </p:nvSpPr>
        <p:spPr>
          <a:xfrm>
            <a:off x="0" y="0"/>
            <a:ext cx="12192000" cy="6498000"/>
          </a:xfrm>
          <a:custGeom>
            <a:avLst/>
            <a:gdLst>
              <a:gd name="connsiteX0" fmla="*/ 6096000 w 12192000"/>
              <a:gd name="connsiteY0" fmla="*/ 6130924 h 6498000"/>
              <a:gd name="connsiteX1" fmla="*/ 6432432 w 12192000"/>
              <a:gd name="connsiteY1" fmla="*/ 6353926 h 6498000"/>
              <a:gd name="connsiteX2" fmla="*/ 6441895 w 12192000"/>
              <a:gd name="connsiteY2" fmla="*/ 6400799 h 6498000"/>
              <a:gd name="connsiteX3" fmla="*/ 12192000 w 12192000"/>
              <a:gd name="connsiteY3" fmla="*/ 6400799 h 6498000"/>
              <a:gd name="connsiteX4" fmla="*/ 12192000 w 12192000"/>
              <a:gd name="connsiteY4" fmla="*/ 6498000 h 6498000"/>
              <a:gd name="connsiteX5" fmla="*/ 6347607 w 12192000"/>
              <a:gd name="connsiteY5" fmla="*/ 6498000 h 6498000"/>
              <a:gd name="connsiteX6" fmla="*/ 6348000 w 12192000"/>
              <a:gd name="connsiteY6" fmla="*/ 6496050 h 6498000"/>
              <a:gd name="connsiteX7" fmla="*/ 6096000 w 12192000"/>
              <a:gd name="connsiteY7" fmla="*/ 6244050 h 6498000"/>
              <a:gd name="connsiteX8" fmla="*/ 5844000 w 12192000"/>
              <a:gd name="connsiteY8" fmla="*/ 6496050 h 6498000"/>
              <a:gd name="connsiteX9" fmla="*/ 5844394 w 12192000"/>
              <a:gd name="connsiteY9" fmla="*/ 6498000 h 6498000"/>
              <a:gd name="connsiteX10" fmla="*/ 0 w 12192000"/>
              <a:gd name="connsiteY10" fmla="*/ 6498000 h 6498000"/>
              <a:gd name="connsiteX11" fmla="*/ 0 w 12192000"/>
              <a:gd name="connsiteY11" fmla="*/ 6400799 h 6498000"/>
              <a:gd name="connsiteX12" fmla="*/ 5750105 w 12192000"/>
              <a:gd name="connsiteY12" fmla="*/ 6400799 h 6498000"/>
              <a:gd name="connsiteX13" fmla="*/ 5759569 w 12192000"/>
              <a:gd name="connsiteY13" fmla="*/ 6353926 h 6498000"/>
              <a:gd name="connsiteX14" fmla="*/ 6096000 w 12192000"/>
              <a:gd name="connsiteY14" fmla="*/ 6130924 h 6498000"/>
              <a:gd name="connsiteX15" fmla="*/ 0 w 12192000"/>
              <a:gd name="connsiteY15" fmla="*/ 0 h 6498000"/>
              <a:gd name="connsiteX16" fmla="*/ 12192000 w 12192000"/>
              <a:gd name="connsiteY16" fmla="*/ 0 h 6498000"/>
              <a:gd name="connsiteX17" fmla="*/ 12192000 w 12192000"/>
              <a:gd name="connsiteY17" fmla="*/ 3428999 h 6498000"/>
              <a:gd name="connsiteX18" fmla="*/ 0 w 12192000"/>
              <a:gd name="connsiteY18" fmla="*/ 3428999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498000">
                <a:moveTo>
                  <a:pt x="6096000" y="6130924"/>
                </a:moveTo>
                <a:cubicBezTo>
                  <a:pt x="6247240" y="6130924"/>
                  <a:pt x="6377003" y="6222877"/>
                  <a:pt x="6432432" y="6353926"/>
                </a:cubicBezTo>
                <a:lnTo>
                  <a:pt x="6441895" y="6400799"/>
                </a:lnTo>
                <a:lnTo>
                  <a:pt x="12192000" y="6400799"/>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lnTo>
                  <a:pt x="0" y="6400799"/>
                </a:lnTo>
                <a:lnTo>
                  <a:pt x="5750105" y="6400799"/>
                </a:lnTo>
                <a:lnTo>
                  <a:pt x="5759569" y="6353926"/>
                </a:lnTo>
                <a:cubicBezTo>
                  <a:pt x="5814999" y="6222877"/>
                  <a:pt x="5944761" y="6130924"/>
                  <a:pt x="6096000" y="6130924"/>
                </a:cubicBezTo>
                <a:close/>
                <a:moveTo>
                  <a:pt x="0" y="0"/>
                </a:moveTo>
                <a:lnTo>
                  <a:pt x="12192000" y="0"/>
                </a:lnTo>
                <a:lnTo>
                  <a:pt x="12192000" y="3428999"/>
                </a:lnTo>
                <a:lnTo>
                  <a:pt x="0" y="3428999"/>
                </a:lnTo>
                <a:close/>
              </a:path>
            </a:pathLst>
          </a:custGeom>
          <a:solidFill>
            <a:schemeClr val="bg1">
              <a:lumMod val="95000"/>
            </a:schemeClr>
          </a:solidFill>
          <a:ln>
            <a:noFill/>
          </a:ln>
        </p:spPr>
        <p:txBody>
          <a:bodyPr wrap="square" anchor="t">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599"/>
            <a:ext cx="5477935" cy="1827213"/>
          </a:xfrm>
        </p:spPr>
        <p:txBody>
          <a:bodyPr/>
          <a:lstStyle>
            <a:lvl1pPr>
              <a:defRPr>
                <a:solidFill>
                  <a:schemeClr val="tx1"/>
                </a:solidFill>
              </a:defRPr>
            </a:lvl1p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8" name="Text Placeholder 7">
            <a:extLst>
              <a:ext uri="{FF2B5EF4-FFF2-40B4-BE49-F238E27FC236}">
                <a16:creationId xmlns:a16="http://schemas.microsoft.com/office/drawing/2014/main" id="{18459187-E524-7048-BA1C-D09E27D11A48}"/>
              </a:ext>
            </a:extLst>
          </p:cNvPr>
          <p:cNvSpPr>
            <a:spLocks noGrp="1"/>
          </p:cNvSpPr>
          <p:nvPr>
            <p:ph type="body" sz="quarter" idx="13" hasCustomPrompt="1"/>
          </p:nvPr>
        </p:nvSpPr>
        <p:spPr>
          <a:xfrm>
            <a:off x="2013312" y="2984362"/>
            <a:ext cx="849600" cy="849600"/>
          </a:xfrm>
          <a:prstGeom prst="ellipse">
            <a:avLst/>
          </a:prstGeom>
          <a:solidFill>
            <a:schemeClr val="bg1"/>
          </a:solidFill>
        </p:spPr>
        <p:txBody>
          <a:bodyPr wrap="none" anchor="ctr">
            <a:noAutofit/>
          </a:bodyPr>
          <a:lstStyle>
            <a:lvl1pPr algn="ctr">
              <a:lnSpc>
                <a:spcPct val="100000"/>
              </a:lnSpc>
              <a:defRPr sz="3200" b="1">
                <a:solidFill>
                  <a:schemeClr val="accent4"/>
                </a:solidFill>
              </a:defRPr>
            </a:lvl1pPr>
          </a:lstStyle>
          <a:p>
            <a:pPr lvl="0"/>
            <a:r>
              <a:rPr lang="en-GB"/>
              <a:t>01</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937745" y="3826883"/>
            <a:ext cx="2973032" cy="2374704"/>
          </a:xfrm>
        </p:spPr>
        <p:txBody>
          <a:bodyPr/>
          <a:lstStyle>
            <a:lvl1pPr algn="ctr">
              <a:lnSpc>
                <a:spcPct val="80000"/>
              </a:lnSpc>
              <a:defRPr sz="2000" b="1">
                <a:solidFill>
                  <a:schemeClr val="bg2"/>
                </a:solidFill>
              </a:defRPr>
            </a:lvl1pPr>
            <a:lvl2pPr algn="ctr">
              <a:lnSpc>
                <a:spcPct val="120000"/>
              </a:lnSpc>
              <a:spcAft>
                <a:spcPts val="1200"/>
              </a:spcAft>
              <a:defRPr sz="1600" b="0">
                <a:solidFill>
                  <a:schemeClr val="tx1"/>
                </a:solidFill>
              </a:defRPr>
            </a:lvl2pPr>
            <a:lvl3pPr algn="ctr">
              <a:lnSpc>
                <a:spcPct val="120000"/>
              </a:lnSpc>
              <a:spcAft>
                <a:spcPts val="1200"/>
              </a:spcAft>
              <a:defRPr/>
            </a:lvl3pPr>
            <a:lvl4pPr algn="ctr">
              <a:lnSpc>
                <a:spcPct val="120000"/>
              </a:lnSpc>
              <a:spcAft>
                <a:spcPts val="1200"/>
              </a:spcAft>
              <a:defRPr/>
            </a:lvl4pPr>
            <a:lvl5pPr algn="ctr">
              <a:lnSpc>
                <a:spcPct val="120000"/>
              </a:lnSpc>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DA47B588-B43F-B04D-962B-785D735F6157}"/>
              </a:ext>
            </a:extLst>
          </p:cNvPr>
          <p:cNvSpPr>
            <a:spLocks noGrp="1"/>
          </p:cNvSpPr>
          <p:nvPr>
            <p:ph type="body" sz="quarter" idx="14" hasCustomPrompt="1"/>
          </p:nvPr>
        </p:nvSpPr>
        <p:spPr>
          <a:xfrm>
            <a:off x="5671200" y="2984362"/>
            <a:ext cx="849600" cy="849600"/>
          </a:xfrm>
          <a:prstGeom prst="ellipse">
            <a:avLst/>
          </a:prstGeom>
          <a:solidFill>
            <a:schemeClr val="bg1"/>
          </a:solidFill>
        </p:spPr>
        <p:txBody>
          <a:bodyPr wrap="none" anchor="ctr">
            <a:noAutofit/>
          </a:bodyPr>
          <a:lstStyle>
            <a:lvl1pPr algn="ctr">
              <a:lnSpc>
                <a:spcPct val="100000"/>
              </a:lnSpc>
              <a:defRPr sz="3200" b="1">
                <a:solidFill>
                  <a:schemeClr val="accent4"/>
                </a:solidFill>
              </a:defRPr>
            </a:lvl1pPr>
          </a:lstStyle>
          <a:p>
            <a:pPr lvl="0"/>
            <a:r>
              <a:rPr lang="en-GB"/>
              <a:t>02</a:t>
            </a:r>
          </a:p>
        </p:txBody>
      </p:sp>
      <p:sp>
        <p:nvSpPr>
          <p:cNvPr id="12" name="Text Placeholder 7">
            <a:extLst>
              <a:ext uri="{FF2B5EF4-FFF2-40B4-BE49-F238E27FC236}">
                <a16:creationId xmlns:a16="http://schemas.microsoft.com/office/drawing/2014/main" id="{62154988-CC76-6049-932F-876F07091A56}"/>
              </a:ext>
            </a:extLst>
          </p:cNvPr>
          <p:cNvSpPr>
            <a:spLocks noGrp="1"/>
          </p:cNvSpPr>
          <p:nvPr>
            <p:ph type="body" sz="quarter" idx="16" hasCustomPrompt="1"/>
          </p:nvPr>
        </p:nvSpPr>
        <p:spPr>
          <a:xfrm>
            <a:off x="9329088" y="2984362"/>
            <a:ext cx="849600" cy="849600"/>
          </a:xfrm>
          <a:prstGeom prst="ellipse">
            <a:avLst/>
          </a:prstGeom>
          <a:solidFill>
            <a:schemeClr val="bg1"/>
          </a:solidFill>
        </p:spPr>
        <p:txBody>
          <a:bodyPr wrap="none" anchor="ctr">
            <a:noAutofit/>
          </a:bodyPr>
          <a:lstStyle>
            <a:lvl1pPr algn="ctr">
              <a:lnSpc>
                <a:spcPct val="100000"/>
              </a:lnSpc>
              <a:defRPr sz="3200" b="1">
                <a:solidFill>
                  <a:schemeClr val="accent4"/>
                </a:solidFill>
              </a:defRPr>
            </a:lvl1pPr>
          </a:lstStyle>
          <a:p>
            <a:pPr lvl="0"/>
            <a:r>
              <a:rPr lang="en-GB"/>
              <a:t>03</a:t>
            </a:r>
          </a:p>
        </p:txBody>
      </p:sp>
      <p:sp>
        <p:nvSpPr>
          <p:cNvPr id="16" name="Text Placeholder 13">
            <a:extLst>
              <a:ext uri="{FF2B5EF4-FFF2-40B4-BE49-F238E27FC236}">
                <a16:creationId xmlns:a16="http://schemas.microsoft.com/office/drawing/2014/main" id="{D0183AF5-5DC2-FE41-BFD2-3D5DCEAD6049}"/>
              </a:ext>
            </a:extLst>
          </p:cNvPr>
          <p:cNvSpPr>
            <a:spLocks noGrp="1" noChangeAspect="1"/>
          </p:cNvSpPr>
          <p:nvPr>
            <p:ph type="body" sz="quarter" idx="18"/>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17" name="Content Placeholder 2">
            <a:extLst>
              <a:ext uri="{FF2B5EF4-FFF2-40B4-BE49-F238E27FC236}">
                <a16:creationId xmlns:a16="http://schemas.microsoft.com/office/drawing/2014/main" id="{9AB981F5-0602-CE4F-BC7C-A1EB35500705}"/>
              </a:ext>
            </a:extLst>
          </p:cNvPr>
          <p:cNvSpPr>
            <a:spLocks noGrp="1"/>
          </p:cNvSpPr>
          <p:nvPr>
            <p:ph idx="19"/>
          </p:nvPr>
        </p:nvSpPr>
        <p:spPr>
          <a:xfrm>
            <a:off x="4609484" y="3826883"/>
            <a:ext cx="2973032" cy="2374704"/>
          </a:xfrm>
        </p:spPr>
        <p:txBody>
          <a:bodyPr/>
          <a:lstStyle>
            <a:lvl1pPr algn="ctr">
              <a:lnSpc>
                <a:spcPct val="80000"/>
              </a:lnSpc>
              <a:defRPr sz="2000" b="1">
                <a:solidFill>
                  <a:schemeClr val="bg2"/>
                </a:solidFill>
              </a:defRPr>
            </a:lvl1pPr>
            <a:lvl2pPr algn="ctr">
              <a:lnSpc>
                <a:spcPct val="120000"/>
              </a:lnSpc>
              <a:spcAft>
                <a:spcPts val="1200"/>
              </a:spcAft>
              <a:defRPr sz="1600" b="0">
                <a:solidFill>
                  <a:schemeClr val="tx1"/>
                </a:solidFill>
              </a:defRPr>
            </a:lvl2pPr>
            <a:lvl3pPr algn="ctr">
              <a:lnSpc>
                <a:spcPct val="120000"/>
              </a:lnSpc>
              <a:spcAft>
                <a:spcPts val="1200"/>
              </a:spcAft>
              <a:defRPr/>
            </a:lvl3pPr>
            <a:lvl4pPr algn="ctr">
              <a:lnSpc>
                <a:spcPct val="120000"/>
              </a:lnSpc>
              <a:spcAft>
                <a:spcPts val="1200"/>
              </a:spcAft>
              <a:defRPr/>
            </a:lvl4pPr>
            <a:lvl5pPr algn="ctr">
              <a:lnSpc>
                <a:spcPct val="120000"/>
              </a:lnSpc>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Content Placeholder 2">
            <a:extLst>
              <a:ext uri="{FF2B5EF4-FFF2-40B4-BE49-F238E27FC236}">
                <a16:creationId xmlns:a16="http://schemas.microsoft.com/office/drawing/2014/main" id="{227173F3-8DA6-5945-961F-DE5285530A32}"/>
              </a:ext>
            </a:extLst>
          </p:cNvPr>
          <p:cNvSpPr>
            <a:spLocks noGrp="1"/>
          </p:cNvSpPr>
          <p:nvPr>
            <p:ph idx="20"/>
          </p:nvPr>
        </p:nvSpPr>
        <p:spPr>
          <a:xfrm>
            <a:off x="8267078" y="3826883"/>
            <a:ext cx="2973032" cy="2374704"/>
          </a:xfrm>
        </p:spPr>
        <p:txBody>
          <a:bodyPr/>
          <a:lstStyle>
            <a:lvl1pPr algn="ctr">
              <a:lnSpc>
                <a:spcPct val="80000"/>
              </a:lnSpc>
              <a:defRPr sz="2000" b="1">
                <a:solidFill>
                  <a:schemeClr val="bg2"/>
                </a:solidFill>
              </a:defRPr>
            </a:lvl1pPr>
            <a:lvl2pPr algn="ctr">
              <a:lnSpc>
                <a:spcPct val="120000"/>
              </a:lnSpc>
              <a:spcAft>
                <a:spcPts val="1200"/>
              </a:spcAft>
              <a:defRPr sz="1600" b="0">
                <a:solidFill>
                  <a:schemeClr val="tx1"/>
                </a:solidFill>
              </a:defRPr>
            </a:lvl2pPr>
            <a:lvl3pPr algn="ctr">
              <a:lnSpc>
                <a:spcPct val="120000"/>
              </a:lnSpc>
              <a:spcAft>
                <a:spcPts val="1200"/>
              </a:spcAft>
              <a:defRPr/>
            </a:lvl3pPr>
            <a:lvl4pPr algn="ctr">
              <a:lnSpc>
                <a:spcPct val="120000"/>
              </a:lnSpc>
              <a:spcAft>
                <a:spcPts val="1200"/>
              </a:spcAft>
              <a:defRPr/>
            </a:lvl4pPr>
            <a:lvl5pPr algn="ctr">
              <a:lnSpc>
                <a:spcPct val="120000"/>
              </a:lnSpc>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4492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points - image alternativ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5507098-AC0F-3642-8D84-AA8E6D44B043}"/>
              </a:ext>
            </a:extLst>
          </p:cNvPr>
          <p:cNvSpPr>
            <a:spLocks noGrp="1"/>
          </p:cNvSpPr>
          <p:nvPr>
            <p:ph type="pic" sz="quarter" idx="10"/>
          </p:nvPr>
        </p:nvSpPr>
        <p:spPr>
          <a:xfrm>
            <a:off x="0" y="0"/>
            <a:ext cx="12192000" cy="6498000"/>
          </a:xfrm>
          <a:custGeom>
            <a:avLst/>
            <a:gdLst>
              <a:gd name="connsiteX0" fmla="*/ 6096000 w 12192000"/>
              <a:gd name="connsiteY0" fmla="*/ 6130924 h 6498000"/>
              <a:gd name="connsiteX1" fmla="*/ 6432432 w 12192000"/>
              <a:gd name="connsiteY1" fmla="*/ 6353926 h 6498000"/>
              <a:gd name="connsiteX2" fmla="*/ 6441895 w 12192000"/>
              <a:gd name="connsiteY2" fmla="*/ 6400799 h 6498000"/>
              <a:gd name="connsiteX3" fmla="*/ 12192000 w 12192000"/>
              <a:gd name="connsiteY3" fmla="*/ 6400799 h 6498000"/>
              <a:gd name="connsiteX4" fmla="*/ 12192000 w 12192000"/>
              <a:gd name="connsiteY4" fmla="*/ 6498000 h 6498000"/>
              <a:gd name="connsiteX5" fmla="*/ 6347607 w 12192000"/>
              <a:gd name="connsiteY5" fmla="*/ 6498000 h 6498000"/>
              <a:gd name="connsiteX6" fmla="*/ 6348000 w 12192000"/>
              <a:gd name="connsiteY6" fmla="*/ 6496050 h 6498000"/>
              <a:gd name="connsiteX7" fmla="*/ 6096000 w 12192000"/>
              <a:gd name="connsiteY7" fmla="*/ 6244050 h 6498000"/>
              <a:gd name="connsiteX8" fmla="*/ 5844000 w 12192000"/>
              <a:gd name="connsiteY8" fmla="*/ 6496050 h 6498000"/>
              <a:gd name="connsiteX9" fmla="*/ 5844394 w 12192000"/>
              <a:gd name="connsiteY9" fmla="*/ 6498000 h 6498000"/>
              <a:gd name="connsiteX10" fmla="*/ 0 w 12192000"/>
              <a:gd name="connsiteY10" fmla="*/ 6498000 h 6498000"/>
              <a:gd name="connsiteX11" fmla="*/ 0 w 12192000"/>
              <a:gd name="connsiteY11" fmla="*/ 6400799 h 6498000"/>
              <a:gd name="connsiteX12" fmla="*/ 5750105 w 12192000"/>
              <a:gd name="connsiteY12" fmla="*/ 6400799 h 6498000"/>
              <a:gd name="connsiteX13" fmla="*/ 5759569 w 12192000"/>
              <a:gd name="connsiteY13" fmla="*/ 6353926 h 6498000"/>
              <a:gd name="connsiteX14" fmla="*/ 6096000 w 12192000"/>
              <a:gd name="connsiteY14" fmla="*/ 6130924 h 6498000"/>
              <a:gd name="connsiteX15" fmla="*/ 0 w 12192000"/>
              <a:gd name="connsiteY15" fmla="*/ 0 h 6498000"/>
              <a:gd name="connsiteX16" fmla="*/ 12192000 w 12192000"/>
              <a:gd name="connsiteY16" fmla="*/ 0 h 6498000"/>
              <a:gd name="connsiteX17" fmla="*/ 12192000 w 12192000"/>
              <a:gd name="connsiteY17" fmla="*/ 3356264 h 6498000"/>
              <a:gd name="connsiteX18" fmla="*/ 12192000 w 12192000"/>
              <a:gd name="connsiteY18" fmla="*/ 3428999 h 6498000"/>
              <a:gd name="connsiteX19" fmla="*/ 12192000 w 12192000"/>
              <a:gd name="connsiteY19" fmla="*/ 3915787 h 6498000"/>
              <a:gd name="connsiteX20" fmla="*/ 0 w 12192000"/>
              <a:gd name="connsiteY20" fmla="*/ 3915787 h 6498000"/>
              <a:gd name="connsiteX21" fmla="*/ 0 w 12192000"/>
              <a:gd name="connsiteY21" fmla="*/ 3428999 h 6498000"/>
              <a:gd name="connsiteX22" fmla="*/ 0 w 12192000"/>
              <a:gd name="connsiteY22" fmla="*/ 3356264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498000">
                <a:moveTo>
                  <a:pt x="6096000" y="6130924"/>
                </a:moveTo>
                <a:cubicBezTo>
                  <a:pt x="6247240" y="6130924"/>
                  <a:pt x="6377003" y="6222877"/>
                  <a:pt x="6432432" y="6353926"/>
                </a:cubicBezTo>
                <a:lnTo>
                  <a:pt x="6441895" y="6400799"/>
                </a:lnTo>
                <a:lnTo>
                  <a:pt x="12192000" y="6400799"/>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lnTo>
                  <a:pt x="0" y="6400799"/>
                </a:lnTo>
                <a:lnTo>
                  <a:pt x="5750105" y="6400799"/>
                </a:lnTo>
                <a:lnTo>
                  <a:pt x="5759569" y="6353926"/>
                </a:lnTo>
                <a:cubicBezTo>
                  <a:pt x="5814999" y="6222877"/>
                  <a:pt x="5944761" y="6130924"/>
                  <a:pt x="6096000" y="6130924"/>
                </a:cubicBezTo>
                <a:close/>
                <a:moveTo>
                  <a:pt x="0" y="0"/>
                </a:moveTo>
                <a:lnTo>
                  <a:pt x="12192000" y="0"/>
                </a:lnTo>
                <a:lnTo>
                  <a:pt x="12192000" y="3356264"/>
                </a:lnTo>
                <a:lnTo>
                  <a:pt x="12192000" y="3428999"/>
                </a:lnTo>
                <a:lnTo>
                  <a:pt x="12192000" y="3915787"/>
                </a:lnTo>
                <a:lnTo>
                  <a:pt x="0" y="3915787"/>
                </a:lnTo>
                <a:lnTo>
                  <a:pt x="0" y="3428999"/>
                </a:lnTo>
                <a:lnTo>
                  <a:pt x="0" y="3356264"/>
                </a:lnTo>
                <a:close/>
              </a:path>
            </a:pathLst>
          </a:custGeom>
          <a:solidFill>
            <a:schemeClr val="bg1">
              <a:lumMod val="95000"/>
            </a:schemeClr>
          </a:solidFill>
          <a:ln>
            <a:noFill/>
          </a:ln>
        </p:spPr>
        <p:txBody>
          <a:bodyPr wrap="square" anchor="t">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599"/>
            <a:ext cx="5477935" cy="1827213"/>
          </a:xfrm>
        </p:spPr>
        <p:txBody>
          <a:bodyPr/>
          <a:lstStyle>
            <a:lvl1pPr>
              <a:defRPr>
                <a:solidFill>
                  <a:schemeClr val="tx1"/>
                </a:solidFill>
              </a:defRPr>
            </a:lvl1p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937979" y="3070253"/>
            <a:ext cx="2973600" cy="2663744"/>
          </a:xfrm>
          <a:solidFill>
            <a:schemeClr val="accent5"/>
          </a:solidFill>
        </p:spPr>
        <p:txBody>
          <a:bodyPr anchor="ctr"/>
          <a:lstStyle>
            <a:lvl1pPr algn="ctr">
              <a:lnSpc>
                <a:spcPct val="80000"/>
              </a:lnSpc>
              <a:spcAft>
                <a:spcPts val="600"/>
              </a:spcAft>
              <a:defRPr sz="2000" b="1">
                <a:solidFill>
                  <a:schemeClr val="bg2"/>
                </a:solidFill>
              </a:defRPr>
            </a:lvl1pPr>
            <a:lvl2pPr algn="ctr">
              <a:lnSpc>
                <a:spcPct val="120000"/>
              </a:lnSpc>
              <a:spcAft>
                <a:spcPts val="1200"/>
              </a:spcAft>
              <a:defRPr sz="1600" b="0">
                <a:solidFill>
                  <a:schemeClr val="tx1"/>
                </a:solidFill>
              </a:defRPr>
            </a:lvl2pPr>
            <a:lvl3pPr algn="ctr">
              <a:lnSpc>
                <a:spcPct val="120000"/>
              </a:lnSpc>
              <a:spcAft>
                <a:spcPts val="1200"/>
              </a:spcAft>
              <a:defRPr/>
            </a:lvl3pPr>
            <a:lvl4pPr algn="ctr">
              <a:lnSpc>
                <a:spcPct val="120000"/>
              </a:lnSpc>
              <a:spcAft>
                <a:spcPts val="1200"/>
              </a:spcAft>
              <a:defRPr/>
            </a:lvl4pPr>
            <a:lvl5pPr algn="ctr">
              <a:lnSpc>
                <a:spcPct val="120000"/>
              </a:lnSpc>
              <a:spcAft>
                <a:spcPts val="1200"/>
              </a:spcAft>
              <a:defRPr/>
            </a:lvl5pPr>
          </a:lstStyle>
          <a:p>
            <a:pPr lvl="0"/>
            <a:r>
              <a:rPr lang="en-GB"/>
              <a:t>Click to edit Master text styles</a:t>
            </a:r>
          </a:p>
          <a:p>
            <a:pPr lvl="1"/>
            <a:r>
              <a:rPr lang="en-GB"/>
              <a:t>Second level</a:t>
            </a:r>
          </a:p>
        </p:txBody>
      </p:sp>
      <p:sp>
        <p:nvSpPr>
          <p:cNvPr id="16" name="Text Placeholder 13">
            <a:extLst>
              <a:ext uri="{FF2B5EF4-FFF2-40B4-BE49-F238E27FC236}">
                <a16:creationId xmlns:a16="http://schemas.microsoft.com/office/drawing/2014/main" id="{D0183AF5-5DC2-FE41-BFD2-3D5DCEAD6049}"/>
              </a:ext>
            </a:extLst>
          </p:cNvPr>
          <p:cNvSpPr>
            <a:spLocks noGrp="1" noChangeAspect="1"/>
          </p:cNvSpPr>
          <p:nvPr>
            <p:ph type="body" sz="quarter" idx="18"/>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17" name="Content Placeholder 2">
            <a:extLst>
              <a:ext uri="{FF2B5EF4-FFF2-40B4-BE49-F238E27FC236}">
                <a16:creationId xmlns:a16="http://schemas.microsoft.com/office/drawing/2014/main" id="{9AB981F5-0602-CE4F-BC7C-A1EB35500705}"/>
              </a:ext>
            </a:extLst>
          </p:cNvPr>
          <p:cNvSpPr>
            <a:spLocks noGrp="1"/>
          </p:cNvSpPr>
          <p:nvPr>
            <p:ph idx="19"/>
          </p:nvPr>
        </p:nvSpPr>
        <p:spPr>
          <a:xfrm>
            <a:off x="4609484" y="3070253"/>
            <a:ext cx="2973032" cy="2663744"/>
          </a:xfrm>
          <a:solidFill>
            <a:schemeClr val="accent5"/>
          </a:solidFill>
        </p:spPr>
        <p:txBody>
          <a:bodyPr anchor="ctr"/>
          <a:lstStyle>
            <a:lvl1pPr algn="ctr">
              <a:lnSpc>
                <a:spcPct val="80000"/>
              </a:lnSpc>
              <a:spcAft>
                <a:spcPts val="600"/>
              </a:spcAft>
              <a:defRPr sz="2000" b="1">
                <a:solidFill>
                  <a:schemeClr val="bg2"/>
                </a:solidFill>
              </a:defRPr>
            </a:lvl1pPr>
            <a:lvl2pPr algn="ctr">
              <a:lnSpc>
                <a:spcPct val="120000"/>
              </a:lnSpc>
              <a:spcAft>
                <a:spcPts val="1200"/>
              </a:spcAft>
              <a:defRPr sz="1600" b="0">
                <a:solidFill>
                  <a:schemeClr val="tx1"/>
                </a:solidFill>
              </a:defRPr>
            </a:lvl2pPr>
            <a:lvl3pPr algn="ctr">
              <a:lnSpc>
                <a:spcPct val="120000"/>
              </a:lnSpc>
              <a:spcAft>
                <a:spcPts val="1200"/>
              </a:spcAft>
              <a:defRPr/>
            </a:lvl3pPr>
            <a:lvl4pPr algn="ctr">
              <a:lnSpc>
                <a:spcPct val="120000"/>
              </a:lnSpc>
              <a:spcAft>
                <a:spcPts val="1200"/>
              </a:spcAft>
              <a:defRPr/>
            </a:lvl4pPr>
            <a:lvl5pPr algn="ctr">
              <a:lnSpc>
                <a:spcPct val="120000"/>
              </a:lnSpc>
              <a:spcAft>
                <a:spcPts val="1200"/>
              </a:spcAft>
              <a:defRPr/>
            </a:lvl5pPr>
          </a:lstStyle>
          <a:p>
            <a:pPr lvl="0"/>
            <a:r>
              <a:rPr lang="en-GB"/>
              <a:t>Click to edit Master text styles</a:t>
            </a:r>
          </a:p>
          <a:p>
            <a:pPr lvl="1"/>
            <a:r>
              <a:rPr lang="en-GB"/>
              <a:t>Second level</a:t>
            </a:r>
          </a:p>
        </p:txBody>
      </p:sp>
      <p:sp>
        <p:nvSpPr>
          <p:cNvPr id="18" name="Content Placeholder 2">
            <a:extLst>
              <a:ext uri="{FF2B5EF4-FFF2-40B4-BE49-F238E27FC236}">
                <a16:creationId xmlns:a16="http://schemas.microsoft.com/office/drawing/2014/main" id="{227173F3-8DA6-5945-961F-DE5285530A32}"/>
              </a:ext>
            </a:extLst>
          </p:cNvPr>
          <p:cNvSpPr>
            <a:spLocks noGrp="1"/>
          </p:cNvSpPr>
          <p:nvPr>
            <p:ph idx="20"/>
          </p:nvPr>
        </p:nvSpPr>
        <p:spPr>
          <a:xfrm>
            <a:off x="8264341" y="3070253"/>
            <a:ext cx="2973032" cy="2663744"/>
          </a:xfrm>
          <a:solidFill>
            <a:schemeClr val="accent5"/>
          </a:solidFill>
        </p:spPr>
        <p:txBody>
          <a:bodyPr anchor="ctr"/>
          <a:lstStyle>
            <a:lvl1pPr algn="ctr">
              <a:lnSpc>
                <a:spcPct val="80000"/>
              </a:lnSpc>
              <a:spcAft>
                <a:spcPts val="600"/>
              </a:spcAft>
              <a:defRPr sz="2000" b="1">
                <a:solidFill>
                  <a:schemeClr val="bg2"/>
                </a:solidFill>
              </a:defRPr>
            </a:lvl1pPr>
            <a:lvl2pPr algn="ctr">
              <a:lnSpc>
                <a:spcPct val="120000"/>
              </a:lnSpc>
              <a:spcAft>
                <a:spcPts val="1200"/>
              </a:spcAft>
              <a:defRPr sz="1600" b="0">
                <a:solidFill>
                  <a:schemeClr val="tx1"/>
                </a:solidFill>
              </a:defRPr>
            </a:lvl2pPr>
            <a:lvl3pPr algn="ctr">
              <a:lnSpc>
                <a:spcPct val="120000"/>
              </a:lnSpc>
              <a:spcAft>
                <a:spcPts val="1200"/>
              </a:spcAft>
              <a:defRPr/>
            </a:lvl3pPr>
            <a:lvl4pPr algn="ctr">
              <a:lnSpc>
                <a:spcPct val="120000"/>
              </a:lnSpc>
              <a:spcAft>
                <a:spcPts val="1200"/>
              </a:spcAft>
              <a:defRPr/>
            </a:lvl4pPr>
            <a:lvl5pPr algn="ctr">
              <a:lnSpc>
                <a:spcPct val="120000"/>
              </a:lnSpc>
              <a:spcAft>
                <a:spcPts val="1200"/>
              </a:spcAft>
              <a:defRPr/>
            </a:lvl5pPr>
          </a:lstStyle>
          <a:p>
            <a:pPr lvl="0"/>
            <a:r>
              <a:rPr lang="en-GB"/>
              <a:t>Click to edit Master text styles</a:t>
            </a:r>
          </a:p>
          <a:p>
            <a:pPr lvl="1"/>
            <a:r>
              <a:rPr lang="en-GB"/>
              <a:t>Second level</a:t>
            </a:r>
          </a:p>
        </p:txBody>
      </p:sp>
      <p:sp>
        <p:nvSpPr>
          <p:cNvPr id="9" name="Text Placeholder 8">
            <a:extLst>
              <a:ext uri="{FF2B5EF4-FFF2-40B4-BE49-F238E27FC236}">
                <a16:creationId xmlns:a16="http://schemas.microsoft.com/office/drawing/2014/main" id="{1EECB1B2-4B29-F74A-823F-6BCFA66286D9}"/>
              </a:ext>
            </a:extLst>
          </p:cNvPr>
          <p:cNvSpPr>
            <a:spLocks noGrp="1"/>
          </p:cNvSpPr>
          <p:nvPr>
            <p:ph type="body" sz="quarter" idx="21"/>
          </p:nvPr>
        </p:nvSpPr>
        <p:spPr>
          <a:xfrm>
            <a:off x="937979" y="2951452"/>
            <a:ext cx="2973600" cy="118800"/>
          </a:xfrm>
          <a:solidFill>
            <a:schemeClr val="bg1"/>
          </a:solidFill>
        </p:spPr>
        <p:txBody>
          <a:bodyPr>
            <a:noAutofit/>
          </a:bodyPr>
          <a:lstStyle>
            <a:lvl1pPr>
              <a:defRPr sz="100">
                <a:noFill/>
              </a:defRPr>
            </a:lvl1pPr>
          </a:lstStyle>
          <a:p>
            <a:pPr lvl="0"/>
            <a:endParaRPr lang="en-GB"/>
          </a:p>
        </p:txBody>
      </p:sp>
      <p:sp>
        <p:nvSpPr>
          <p:cNvPr id="23" name="Text Placeholder 8">
            <a:extLst>
              <a:ext uri="{FF2B5EF4-FFF2-40B4-BE49-F238E27FC236}">
                <a16:creationId xmlns:a16="http://schemas.microsoft.com/office/drawing/2014/main" id="{59023512-711F-0C4F-A156-FD720C66A3FC}"/>
              </a:ext>
            </a:extLst>
          </p:cNvPr>
          <p:cNvSpPr>
            <a:spLocks noGrp="1"/>
          </p:cNvSpPr>
          <p:nvPr>
            <p:ph type="body" sz="quarter" idx="22"/>
          </p:nvPr>
        </p:nvSpPr>
        <p:spPr>
          <a:xfrm>
            <a:off x="4609200" y="2951452"/>
            <a:ext cx="2973600" cy="118800"/>
          </a:xfrm>
          <a:solidFill>
            <a:schemeClr val="bg1"/>
          </a:solidFill>
        </p:spPr>
        <p:txBody>
          <a:bodyPr>
            <a:noAutofit/>
          </a:bodyPr>
          <a:lstStyle>
            <a:lvl1pPr>
              <a:defRPr sz="100">
                <a:noFill/>
              </a:defRPr>
            </a:lvl1pPr>
          </a:lstStyle>
          <a:p>
            <a:pPr lvl="0"/>
            <a:endParaRPr lang="en-GB"/>
          </a:p>
        </p:txBody>
      </p:sp>
      <p:sp>
        <p:nvSpPr>
          <p:cNvPr id="24" name="Text Placeholder 8">
            <a:extLst>
              <a:ext uri="{FF2B5EF4-FFF2-40B4-BE49-F238E27FC236}">
                <a16:creationId xmlns:a16="http://schemas.microsoft.com/office/drawing/2014/main" id="{0BA21B11-DA81-F149-A2C0-25651AB36E58}"/>
              </a:ext>
            </a:extLst>
          </p:cNvPr>
          <p:cNvSpPr>
            <a:spLocks noGrp="1"/>
          </p:cNvSpPr>
          <p:nvPr>
            <p:ph type="body" sz="quarter" idx="23"/>
          </p:nvPr>
        </p:nvSpPr>
        <p:spPr>
          <a:xfrm>
            <a:off x="8264057" y="2951452"/>
            <a:ext cx="2973600" cy="118800"/>
          </a:xfrm>
          <a:solidFill>
            <a:schemeClr val="bg1"/>
          </a:solidFill>
        </p:spPr>
        <p:txBody>
          <a:bodyPr>
            <a:noAutofit/>
          </a:bodyPr>
          <a:lstStyle>
            <a:lvl1pPr>
              <a:defRPr sz="100">
                <a:noFill/>
              </a:defRPr>
            </a:lvl1pPr>
          </a:lstStyle>
          <a:p>
            <a:pPr lvl="0"/>
            <a:endParaRPr lang="en-GB"/>
          </a:p>
        </p:txBody>
      </p:sp>
    </p:spTree>
    <p:extLst>
      <p:ext uri="{BB962C8B-B14F-4D97-AF65-F5344CB8AC3E}">
        <p14:creationId xmlns:p14="http://schemas.microsoft.com/office/powerpoint/2010/main" val="925086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whit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6C47FB4F-4F73-3A47-9E8F-D789ED3F8858}"/>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18066" y="2436812"/>
            <a:ext cx="10965600"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Tree>
    <p:extLst>
      <p:ext uri="{BB962C8B-B14F-4D97-AF65-F5344CB8AC3E}">
        <p14:creationId xmlns:p14="http://schemas.microsoft.com/office/powerpoint/2010/main" val="6318404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points - image top">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928844B-AF4D-EB48-8B2E-034A716B9904}"/>
              </a:ext>
            </a:extLst>
          </p:cNvPr>
          <p:cNvSpPr>
            <a:spLocks noGrp="1"/>
          </p:cNvSpPr>
          <p:nvPr>
            <p:ph type="pic" sz="quarter" idx="10"/>
          </p:nvPr>
        </p:nvSpPr>
        <p:spPr>
          <a:xfrm>
            <a:off x="0" y="1"/>
            <a:ext cx="12192000" cy="3428999"/>
          </a:xfrm>
          <a:custGeom>
            <a:avLst/>
            <a:gdLst>
              <a:gd name="connsiteX0" fmla="*/ 0 w 12192000"/>
              <a:gd name="connsiteY0" fmla="*/ 0 h 3428999"/>
              <a:gd name="connsiteX1" fmla="*/ 12192000 w 12192000"/>
              <a:gd name="connsiteY1" fmla="*/ 0 h 3428999"/>
              <a:gd name="connsiteX2" fmla="*/ 12192000 w 12192000"/>
              <a:gd name="connsiteY2" fmla="*/ 3428999 h 3428999"/>
              <a:gd name="connsiteX3" fmla="*/ 0 w 1219200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12192000" h="3428999">
                <a:moveTo>
                  <a:pt x="0" y="0"/>
                </a:moveTo>
                <a:lnTo>
                  <a:pt x="12192000" y="0"/>
                </a:lnTo>
                <a:lnTo>
                  <a:pt x="12192000" y="3428999"/>
                </a:lnTo>
                <a:lnTo>
                  <a:pt x="0" y="3428999"/>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10" name="Freeform 9">
            <a:extLst>
              <a:ext uri="{FF2B5EF4-FFF2-40B4-BE49-F238E27FC236}">
                <a16:creationId xmlns:a16="http://schemas.microsoft.com/office/drawing/2014/main" id="{9FA9E08D-EBBC-D74C-8F0C-DD8EE542819B}"/>
              </a:ext>
            </a:extLst>
          </p:cNvPr>
          <p:cNvSpPr/>
          <p:nvPr userDrawn="1"/>
        </p:nvSpPr>
        <p:spPr>
          <a:xfrm>
            <a:off x="4062000" y="3429000"/>
            <a:ext cx="4069800" cy="3069000"/>
          </a:xfrm>
          <a:custGeom>
            <a:avLst/>
            <a:gdLst>
              <a:gd name="connsiteX0" fmla="*/ 0 w 4069800"/>
              <a:gd name="connsiteY0" fmla="*/ 0 h 3069000"/>
              <a:gd name="connsiteX1" fmla="*/ 4068000 w 4069800"/>
              <a:gd name="connsiteY1" fmla="*/ 0 h 3069000"/>
              <a:gd name="connsiteX2" fmla="*/ 4069800 w 4069800"/>
              <a:gd name="connsiteY2" fmla="*/ 0 h 3069000"/>
              <a:gd name="connsiteX3" fmla="*/ 4069800 w 4069800"/>
              <a:gd name="connsiteY3" fmla="*/ 3069000 h 3069000"/>
              <a:gd name="connsiteX4" fmla="*/ 2287827 w 4069800"/>
              <a:gd name="connsiteY4" fmla="*/ 3069000 h 3069000"/>
              <a:gd name="connsiteX5" fmla="*/ 2288023 w 4069800"/>
              <a:gd name="connsiteY5" fmla="*/ 3067050 h 3069000"/>
              <a:gd name="connsiteX6" fmla="*/ 2035800 w 4069800"/>
              <a:gd name="connsiteY6" fmla="*/ 2815050 h 3069000"/>
              <a:gd name="connsiteX7" fmla="*/ 1783577 w 4069800"/>
              <a:gd name="connsiteY7" fmla="*/ 3067050 h 3069000"/>
              <a:gd name="connsiteX8" fmla="*/ 1783774 w 4069800"/>
              <a:gd name="connsiteY8" fmla="*/ 3069000 h 3069000"/>
              <a:gd name="connsiteX9" fmla="*/ 1800 w 4069800"/>
              <a:gd name="connsiteY9" fmla="*/ 3069000 h 3069000"/>
              <a:gd name="connsiteX10" fmla="*/ 1800 w 4069800"/>
              <a:gd name="connsiteY10" fmla="*/ 235974 h 3069000"/>
              <a:gd name="connsiteX11" fmla="*/ 0 w 4069800"/>
              <a:gd name="connsiteY11" fmla="*/ 235974 h 306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9800" h="3069000">
                <a:moveTo>
                  <a:pt x="0" y="0"/>
                </a:moveTo>
                <a:lnTo>
                  <a:pt x="4068000" y="0"/>
                </a:lnTo>
                <a:lnTo>
                  <a:pt x="4069800" y="0"/>
                </a:lnTo>
                <a:lnTo>
                  <a:pt x="4069800" y="3069000"/>
                </a:lnTo>
                <a:lnTo>
                  <a:pt x="2287827" y="3069000"/>
                </a:lnTo>
                <a:lnTo>
                  <a:pt x="2288023" y="3067050"/>
                </a:lnTo>
                <a:cubicBezTo>
                  <a:pt x="2288023" y="2927874"/>
                  <a:pt x="2175099" y="2815050"/>
                  <a:pt x="2035800" y="2815050"/>
                </a:cubicBezTo>
                <a:cubicBezTo>
                  <a:pt x="1896501" y="2815050"/>
                  <a:pt x="1783577" y="2927874"/>
                  <a:pt x="1783577" y="3067050"/>
                </a:cubicBezTo>
                <a:lnTo>
                  <a:pt x="1783774" y="3069000"/>
                </a:lnTo>
                <a:lnTo>
                  <a:pt x="1800" y="3069000"/>
                </a:lnTo>
                <a:lnTo>
                  <a:pt x="1800" y="235974"/>
                </a:lnTo>
                <a:lnTo>
                  <a:pt x="0" y="2359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4" name="Title 3">
            <a:extLst>
              <a:ext uri="{FF2B5EF4-FFF2-40B4-BE49-F238E27FC236}">
                <a16:creationId xmlns:a16="http://schemas.microsoft.com/office/drawing/2014/main" id="{14631013-65DA-1041-8C57-167C9C5346C5}"/>
              </a:ext>
            </a:extLst>
          </p:cNvPr>
          <p:cNvSpPr>
            <a:spLocks noGrp="1"/>
          </p:cNvSpPr>
          <p:nvPr>
            <p:ph type="title"/>
          </p:nvPr>
        </p:nvSpPr>
        <p:spPr>
          <a:xfrm>
            <a:off x="618065" y="609599"/>
            <a:ext cx="5477935" cy="1827213"/>
          </a:xfrm>
        </p:spPr>
        <p:txBody>
          <a:bodyPr/>
          <a:lstStyle/>
          <a:p>
            <a:r>
              <a:rPr lang="en-GB"/>
              <a:t>Click to edit Master title style</a:t>
            </a:r>
          </a:p>
        </p:txBody>
      </p:sp>
      <p:sp>
        <p:nvSpPr>
          <p:cNvPr id="15" name="Text Placeholder 13">
            <a:extLst>
              <a:ext uri="{FF2B5EF4-FFF2-40B4-BE49-F238E27FC236}">
                <a16:creationId xmlns:a16="http://schemas.microsoft.com/office/drawing/2014/main" id="{8077E9D1-A8B1-8B46-81B6-87467FA6DF74}"/>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18" name="Text Placeholder 7">
            <a:extLst>
              <a:ext uri="{FF2B5EF4-FFF2-40B4-BE49-F238E27FC236}">
                <a16:creationId xmlns:a16="http://schemas.microsoft.com/office/drawing/2014/main" id="{D0E0DA3E-4AF8-B845-A89E-05FD19C06651}"/>
              </a:ext>
            </a:extLst>
          </p:cNvPr>
          <p:cNvSpPr>
            <a:spLocks noGrp="1"/>
          </p:cNvSpPr>
          <p:nvPr>
            <p:ph type="body" sz="quarter" idx="14" hasCustomPrompt="1"/>
          </p:nvPr>
        </p:nvSpPr>
        <p:spPr>
          <a:xfrm>
            <a:off x="2013312" y="2984362"/>
            <a:ext cx="849600" cy="849600"/>
          </a:xfrm>
          <a:prstGeom prst="ellipse">
            <a:avLst/>
          </a:prstGeom>
          <a:solidFill>
            <a:schemeClr val="bg1"/>
          </a:solidFill>
        </p:spPr>
        <p:txBody>
          <a:bodyPr wrap="none" anchor="ctr">
            <a:noAutofit/>
          </a:bodyPr>
          <a:lstStyle>
            <a:lvl1pPr algn="ctr">
              <a:lnSpc>
                <a:spcPct val="100000"/>
              </a:lnSpc>
              <a:defRPr sz="100" b="0">
                <a:noFill/>
              </a:defRPr>
            </a:lvl1pPr>
          </a:lstStyle>
          <a:p>
            <a:pPr lvl="0"/>
            <a:r>
              <a:rPr lang="en-GB"/>
              <a:t>01</a:t>
            </a:r>
          </a:p>
        </p:txBody>
      </p:sp>
      <p:sp>
        <p:nvSpPr>
          <p:cNvPr id="19" name="Content Placeholder 2">
            <a:extLst>
              <a:ext uri="{FF2B5EF4-FFF2-40B4-BE49-F238E27FC236}">
                <a16:creationId xmlns:a16="http://schemas.microsoft.com/office/drawing/2014/main" id="{7B26C98B-BE8E-EA41-A524-6B126A418C23}"/>
              </a:ext>
            </a:extLst>
          </p:cNvPr>
          <p:cNvSpPr>
            <a:spLocks noGrp="1"/>
          </p:cNvSpPr>
          <p:nvPr>
            <p:ph idx="1"/>
          </p:nvPr>
        </p:nvSpPr>
        <p:spPr>
          <a:xfrm>
            <a:off x="937745" y="3969327"/>
            <a:ext cx="2973032" cy="2232260"/>
          </a:xfrm>
        </p:spPr>
        <p:txBody>
          <a:bodyPr/>
          <a:lstStyle>
            <a:lvl1pPr algn="ctr">
              <a:lnSpc>
                <a:spcPct val="80000"/>
              </a:lnSpc>
              <a:defRPr sz="2000" b="1">
                <a:solidFill>
                  <a:schemeClr val="bg2"/>
                </a:solidFill>
              </a:defRPr>
            </a:lvl1pPr>
            <a:lvl2pPr algn="ctr">
              <a:lnSpc>
                <a:spcPct val="120000"/>
              </a:lnSpc>
              <a:spcAft>
                <a:spcPts val="1200"/>
              </a:spcAft>
              <a:defRPr sz="1600" b="0">
                <a:solidFill>
                  <a:schemeClr val="tx1"/>
                </a:solidFill>
              </a:defRPr>
            </a:lvl2pPr>
            <a:lvl3pPr algn="ctr">
              <a:lnSpc>
                <a:spcPct val="120000"/>
              </a:lnSpc>
              <a:spcAft>
                <a:spcPts val="1200"/>
              </a:spcAft>
              <a:defRPr/>
            </a:lvl3pPr>
            <a:lvl4pPr algn="ctr">
              <a:lnSpc>
                <a:spcPct val="120000"/>
              </a:lnSpc>
              <a:spcAft>
                <a:spcPts val="1200"/>
              </a:spcAft>
              <a:defRPr/>
            </a:lvl4pPr>
            <a:lvl5pPr algn="ctr">
              <a:lnSpc>
                <a:spcPct val="120000"/>
              </a:lnSpc>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0" name="Text Placeholder 7">
            <a:extLst>
              <a:ext uri="{FF2B5EF4-FFF2-40B4-BE49-F238E27FC236}">
                <a16:creationId xmlns:a16="http://schemas.microsoft.com/office/drawing/2014/main" id="{F025497E-6F36-0141-BDA5-C0C567EDA4B5}"/>
              </a:ext>
            </a:extLst>
          </p:cNvPr>
          <p:cNvSpPr>
            <a:spLocks noGrp="1"/>
          </p:cNvSpPr>
          <p:nvPr>
            <p:ph type="body" sz="quarter" idx="15" hasCustomPrompt="1"/>
          </p:nvPr>
        </p:nvSpPr>
        <p:spPr>
          <a:xfrm>
            <a:off x="5671200" y="2984362"/>
            <a:ext cx="849600" cy="849600"/>
          </a:xfrm>
          <a:prstGeom prst="ellipse">
            <a:avLst/>
          </a:prstGeom>
          <a:solidFill>
            <a:schemeClr val="accent5"/>
          </a:solidFill>
        </p:spPr>
        <p:txBody>
          <a:bodyPr wrap="none" anchor="ctr">
            <a:noAutofit/>
          </a:bodyPr>
          <a:lstStyle>
            <a:lvl1pPr algn="ctr">
              <a:lnSpc>
                <a:spcPct val="100000"/>
              </a:lnSpc>
              <a:defRPr sz="100" b="0">
                <a:noFill/>
              </a:defRPr>
            </a:lvl1pPr>
          </a:lstStyle>
          <a:p>
            <a:pPr lvl="0"/>
            <a:r>
              <a:rPr lang="en-GB"/>
              <a:t>02</a:t>
            </a:r>
          </a:p>
        </p:txBody>
      </p:sp>
      <p:sp>
        <p:nvSpPr>
          <p:cNvPr id="21" name="Text Placeholder 7">
            <a:extLst>
              <a:ext uri="{FF2B5EF4-FFF2-40B4-BE49-F238E27FC236}">
                <a16:creationId xmlns:a16="http://schemas.microsoft.com/office/drawing/2014/main" id="{0FE8E897-71C0-C94C-839C-F99C35B926B1}"/>
              </a:ext>
            </a:extLst>
          </p:cNvPr>
          <p:cNvSpPr>
            <a:spLocks noGrp="1"/>
          </p:cNvSpPr>
          <p:nvPr>
            <p:ph type="body" sz="quarter" idx="16" hasCustomPrompt="1"/>
          </p:nvPr>
        </p:nvSpPr>
        <p:spPr>
          <a:xfrm>
            <a:off x="9329088" y="2984362"/>
            <a:ext cx="849600" cy="849600"/>
          </a:xfrm>
          <a:prstGeom prst="ellipse">
            <a:avLst/>
          </a:prstGeom>
          <a:solidFill>
            <a:schemeClr val="bg1"/>
          </a:solidFill>
        </p:spPr>
        <p:txBody>
          <a:bodyPr wrap="none" anchor="ctr">
            <a:noAutofit/>
          </a:bodyPr>
          <a:lstStyle>
            <a:lvl1pPr algn="ctr">
              <a:lnSpc>
                <a:spcPct val="100000"/>
              </a:lnSpc>
              <a:defRPr sz="100" b="0">
                <a:noFill/>
              </a:defRPr>
            </a:lvl1pPr>
          </a:lstStyle>
          <a:p>
            <a:pPr lvl="0"/>
            <a:r>
              <a:rPr lang="en-GB"/>
              <a:t>03</a:t>
            </a:r>
          </a:p>
        </p:txBody>
      </p:sp>
      <p:sp>
        <p:nvSpPr>
          <p:cNvPr id="22" name="Content Placeholder 2">
            <a:extLst>
              <a:ext uri="{FF2B5EF4-FFF2-40B4-BE49-F238E27FC236}">
                <a16:creationId xmlns:a16="http://schemas.microsoft.com/office/drawing/2014/main" id="{44BA5F78-CC72-F644-9807-405760E5415F}"/>
              </a:ext>
            </a:extLst>
          </p:cNvPr>
          <p:cNvSpPr>
            <a:spLocks noGrp="1"/>
          </p:cNvSpPr>
          <p:nvPr>
            <p:ph idx="19"/>
          </p:nvPr>
        </p:nvSpPr>
        <p:spPr>
          <a:xfrm>
            <a:off x="4609484" y="3969327"/>
            <a:ext cx="2973032" cy="2232260"/>
          </a:xfrm>
        </p:spPr>
        <p:txBody>
          <a:bodyPr/>
          <a:lstStyle>
            <a:lvl1pPr algn="ctr">
              <a:lnSpc>
                <a:spcPct val="80000"/>
              </a:lnSpc>
              <a:defRPr sz="2000" b="1">
                <a:solidFill>
                  <a:schemeClr val="bg2"/>
                </a:solidFill>
              </a:defRPr>
            </a:lvl1pPr>
            <a:lvl2pPr algn="ctr">
              <a:lnSpc>
                <a:spcPct val="120000"/>
              </a:lnSpc>
              <a:spcAft>
                <a:spcPts val="1200"/>
              </a:spcAft>
              <a:defRPr sz="1600" b="0">
                <a:solidFill>
                  <a:schemeClr val="tx1"/>
                </a:solidFill>
              </a:defRPr>
            </a:lvl2pPr>
            <a:lvl3pPr algn="ctr">
              <a:lnSpc>
                <a:spcPct val="120000"/>
              </a:lnSpc>
              <a:spcAft>
                <a:spcPts val="1200"/>
              </a:spcAft>
              <a:defRPr/>
            </a:lvl3pPr>
            <a:lvl4pPr algn="ctr">
              <a:lnSpc>
                <a:spcPct val="120000"/>
              </a:lnSpc>
              <a:spcAft>
                <a:spcPts val="1200"/>
              </a:spcAft>
              <a:defRPr/>
            </a:lvl4pPr>
            <a:lvl5pPr algn="ctr">
              <a:lnSpc>
                <a:spcPct val="120000"/>
              </a:lnSpc>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3" name="Content Placeholder 2">
            <a:extLst>
              <a:ext uri="{FF2B5EF4-FFF2-40B4-BE49-F238E27FC236}">
                <a16:creationId xmlns:a16="http://schemas.microsoft.com/office/drawing/2014/main" id="{F427550E-A2A3-D34D-A752-8FBB32D00B2C}"/>
              </a:ext>
            </a:extLst>
          </p:cNvPr>
          <p:cNvSpPr>
            <a:spLocks noGrp="1"/>
          </p:cNvSpPr>
          <p:nvPr>
            <p:ph idx="20"/>
          </p:nvPr>
        </p:nvSpPr>
        <p:spPr>
          <a:xfrm>
            <a:off x="8267078" y="3969327"/>
            <a:ext cx="2973032" cy="2232260"/>
          </a:xfrm>
        </p:spPr>
        <p:txBody>
          <a:bodyPr/>
          <a:lstStyle>
            <a:lvl1pPr algn="ctr">
              <a:lnSpc>
                <a:spcPct val="80000"/>
              </a:lnSpc>
              <a:defRPr sz="2000" b="1">
                <a:solidFill>
                  <a:schemeClr val="bg2"/>
                </a:solidFill>
              </a:defRPr>
            </a:lvl1pPr>
            <a:lvl2pPr algn="ctr">
              <a:lnSpc>
                <a:spcPct val="120000"/>
              </a:lnSpc>
              <a:spcAft>
                <a:spcPts val="1200"/>
              </a:spcAft>
              <a:defRPr sz="1600" b="0">
                <a:solidFill>
                  <a:schemeClr val="tx1"/>
                </a:solidFill>
              </a:defRPr>
            </a:lvl2pPr>
            <a:lvl3pPr algn="ctr">
              <a:lnSpc>
                <a:spcPct val="120000"/>
              </a:lnSpc>
              <a:spcAft>
                <a:spcPts val="1200"/>
              </a:spcAft>
              <a:defRPr/>
            </a:lvl3pPr>
            <a:lvl4pPr algn="ctr">
              <a:lnSpc>
                <a:spcPct val="120000"/>
              </a:lnSpc>
              <a:spcAft>
                <a:spcPts val="1200"/>
              </a:spcAft>
              <a:defRPr/>
            </a:lvl4pPr>
            <a:lvl5pPr algn="ctr">
              <a:lnSpc>
                <a:spcPct val="120000"/>
              </a:lnSpc>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88442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hart 2/3">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513BF868-2674-8347-88DF-930682D7414D}"/>
              </a:ext>
            </a:extLst>
          </p:cNvPr>
          <p:cNvSpPr>
            <a:spLocks noGrp="1"/>
          </p:cNvSpPr>
          <p:nvPr>
            <p:ph sz="quarter" idx="14" hasCustomPrompt="1"/>
          </p:nvPr>
        </p:nvSpPr>
        <p:spPr>
          <a:xfrm>
            <a:off x="4064000" y="0"/>
            <a:ext cx="8128000" cy="6496050"/>
          </a:xfrm>
          <a:custGeom>
            <a:avLst/>
            <a:gdLst>
              <a:gd name="connsiteX0" fmla="*/ 0 w 8128000"/>
              <a:gd name="connsiteY0" fmla="*/ 0 h 6496050"/>
              <a:gd name="connsiteX1" fmla="*/ 8128000 w 8128000"/>
              <a:gd name="connsiteY1" fmla="*/ 0 h 6496050"/>
              <a:gd name="connsiteX2" fmla="*/ 8128000 w 8128000"/>
              <a:gd name="connsiteY2" fmla="*/ 6496050 h 6496050"/>
              <a:gd name="connsiteX3" fmla="*/ 2284000 w 8128000"/>
              <a:gd name="connsiteY3" fmla="*/ 6496050 h 6496050"/>
              <a:gd name="connsiteX4" fmla="*/ 2032000 w 8128000"/>
              <a:gd name="connsiteY4" fmla="*/ 6244050 h 6496050"/>
              <a:gd name="connsiteX5" fmla="*/ 1780000 w 8128000"/>
              <a:gd name="connsiteY5" fmla="*/ 6496050 h 6496050"/>
              <a:gd name="connsiteX6" fmla="*/ 0 w 8128000"/>
              <a:gd name="connsiteY6" fmla="*/ 6496050 h 649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8000" h="6496050">
                <a:moveTo>
                  <a:pt x="0" y="0"/>
                </a:moveTo>
                <a:lnTo>
                  <a:pt x="8128000" y="0"/>
                </a:lnTo>
                <a:lnTo>
                  <a:pt x="8128000" y="6496050"/>
                </a:lnTo>
                <a:lnTo>
                  <a:pt x="2284000" y="6496050"/>
                </a:lnTo>
                <a:cubicBezTo>
                  <a:pt x="2284000" y="6356874"/>
                  <a:pt x="2171176" y="6244050"/>
                  <a:pt x="2032000" y="6244050"/>
                </a:cubicBezTo>
                <a:cubicBezTo>
                  <a:pt x="1892825" y="6244050"/>
                  <a:pt x="1780000" y="6356874"/>
                  <a:pt x="1780000" y="6496050"/>
                </a:cubicBezTo>
                <a:lnTo>
                  <a:pt x="0" y="6496050"/>
                </a:lnTo>
                <a:close/>
              </a:path>
            </a:pathLst>
          </a:custGeom>
        </p:spPr>
        <p:txBody>
          <a:bodyPr wrap="square" anchor="ctr">
            <a:noAutofit/>
          </a:bodyPr>
          <a:lstStyle>
            <a:lvl1pPr algn="ctr">
              <a:defRPr/>
            </a:lvl1pPr>
          </a:lstStyle>
          <a:p>
            <a:pPr lvl="0"/>
            <a:r>
              <a:rPr lang="en-GB"/>
              <a:t>Click to add chart or image</a:t>
            </a:r>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599"/>
            <a:ext cx="3229316" cy="1827213"/>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18066" y="2436812"/>
            <a:ext cx="3229316"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10" name="Text Placeholder 13">
            <a:extLst>
              <a:ext uri="{FF2B5EF4-FFF2-40B4-BE49-F238E27FC236}">
                <a16:creationId xmlns:a16="http://schemas.microsoft.com/office/drawing/2014/main" id="{18894627-2894-814F-8398-5365941924D8}"/>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1896207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7245059-C77A-F54C-A53E-4CBA0C853BFB}"/>
              </a:ext>
            </a:extLst>
          </p:cNvPr>
          <p:cNvSpPr/>
          <p:nvPr userDrawn="1"/>
        </p:nvSpPr>
        <p:spPr>
          <a:xfrm>
            <a:off x="0" y="0"/>
            <a:ext cx="4064400" cy="6498000"/>
          </a:xfrm>
          <a:custGeom>
            <a:avLst/>
            <a:gdLst>
              <a:gd name="connsiteX0" fmla="*/ 0 w 4064400"/>
              <a:gd name="connsiteY0" fmla="*/ 0 h 6498000"/>
              <a:gd name="connsiteX1" fmla="*/ 4064400 w 4064400"/>
              <a:gd name="connsiteY1" fmla="*/ 0 h 6498000"/>
              <a:gd name="connsiteX2" fmla="*/ 4064400 w 4064400"/>
              <a:gd name="connsiteY2" fmla="*/ 6498000 h 6498000"/>
              <a:gd name="connsiteX3" fmla="*/ 0 w 4064400"/>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4400" h="6498000">
                <a:moveTo>
                  <a:pt x="0" y="0"/>
                </a:moveTo>
                <a:lnTo>
                  <a:pt x="4064400" y="0"/>
                </a:lnTo>
                <a:lnTo>
                  <a:pt x="4064400" y="6498000"/>
                </a:lnTo>
                <a:lnTo>
                  <a:pt x="0" y="6498000"/>
                </a:lnTo>
                <a:close/>
              </a:path>
            </a:pathLst>
          </a:custGeom>
          <a:solidFill>
            <a:srgbClr val="EDF2F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3" name="Freeform 22">
            <a:extLst>
              <a:ext uri="{FF2B5EF4-FFF2-40B4-BE49-F238E27FC236}">
                <a16:creationId xmlns:a16="http://schemas.microsoft.com/office/drawing/2014/main" id="{48DB6C09-42FA-2A46-BC78-D93D37BEBB29}"/>
              </a:ext>
            </a:extLst>
          </p:cNvPr>
          <p:cNvSpPr/>
          <p:nvPr userDrawn="1"/>
        </p:nvSpPr>
        <p:spPr>
          <a:xfrm>
            <a:off x="8127600" y="0"/>
            <a:ext cx="4064400" cy="6498000"/>
          </a:xfrm>
          <a:custGeom>
            <a:avLst/>
            <a:gdLst>
              <a:gd name="connsiteX0" fmla="*/ 0 w 4064400"/>
              <a:gd name="connsiteY0" fmla="*/ 0 h 6498000"/>
              <a:gd name="connsiteX1" fmla="*/ 4064400 w 4064400"/>
              <a:gd name="connsiteY1" fmla="*/ 0 h 6498000"/>
              <a:gd name="connsiteX2" fmla="*/ 4064400 w 4064400"/>
              <a:gd name="connsiteY2" fmla="*/ 6498000 h 6498000"/>
              <a:gd name="connsiteX3" fmla="*/ 0 w 4064400"/>
              <a:gd name="connsiteY3" fmla="*/ 6498000 h 6498000"/>
            </a:gdLst>
            <a:ahLst/>
            <a:cxnLst>
              <a:cxn ang="0">
                <a:pos x="connsiteX0" y="connsiteY0"/>
              </a:cxn>
              <a:cxn ang="0">
                <a:pos x="connsiteX1" y="connsiteY1"/>
              </a:cxn>
              <a:cxn ang="0">
                <a:pos x="connsiteX2" y="connsiteY2"/>
              </a:cxn>
              <a:cxn ang="0">
                <a:pos x="connsiteX3" y="connsiteY3"/>
              </a:cxn>
            </a:cxnLst>
            <a:rect l="l" t="t" r="r" b="b"/>
            <a:pathLst>
              <a:path w="4064400" h="6498000">
                <a:moveTo>
                  <a:pt x="0" y="0"/>
                </a:moveTo>
                <a:lnTo>
                  <a:pt x="4064400" y="0"/>
                </a:lnTo>
                <a:lnTo>
                  <a:pt x="4064400" y="6498000"/>
                </a:lnTo>
                <a:lnTo>
                  <a:pt x="0" y="6498000"/>
                </a:lnTo>
                <a:close/>
              </a:path>
            </a:pathLst>
          </a:custGeom>
          <a:solidFill>
            <a:srgbClr val="EDF2F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1" name="Picture Placeholder 20">
            <a:extLst>
              <a:ext uri="{FF2B5EF4-FFF2-40B4-BE49-F238E27FC236}">
                <a16:creationId xmlns:a16="http://schemas.microsoft.com/office/drawing/2014/main" id="{88BD2C5B-4AEB-2742-96C2-7BBFA14B32F7}"/>
              </a:ext>
            </a:extLst>
          </p:cNvPr>
          <p:cNvSpPr>
            <a:spLocks noGrp="1"/>
          </p:cNvSpPr>
          <p:nvPr>
            <p:ph type="pic" sz="quarter" idx="10"/>
          </p:nvPr>
        </p:nvSpPr>
        <p:spPr>
          <a:xfrm>
            <a:off x="4064400" y="0"/>
            <a:ext cx="4063200" cy="6498000"/>
          </a:xfrm>
          <a:custGeom>
            <a:avLst/>
            <a:gdLst>
              <a:gd name="connsiteX0" fmla="*/ 0 w 4063200"/>
              <a:gd name="connsiteY0" fmla="*/ 0 h 6498000"/>
              <a:gd name="connsiteX1" fmla="*/ 4063200 w 4063200"/>
              <a:gd name="connsiteY1" fmla="*/ 0 h 6498000"/>
              <a:gd name="connsiteX2" fmla="*/ 4063200 w 4063200"/>
              <a:gd name="connsiteY2" fmla="*/ 6498000 h 6498000"/>
              <a:gd name="connsiteX3" fmla="*/ 2283207 w 4063200"/>
              <a:gd name="connsiteY3" fmla="*/ 6498000 h 6498000"/>
              <a:gd name="connsiteX4" fmla="*/ 2283600 w 4063200"/>
              <a:gd name="connsiteY4" fmla="*/ 6496050 h 6498000"/>
              <a:gd name="connsiteX5" fmla="*/ 2031600 w 4063200"/>
              <a:gd name="connsiteY5" fmla="*/ 6244050 h 6498000"/>
              <a:gd name="connsiteX6" fmla="*/ 1779600 w 4063200"/>
              <a:gd name="connsiteY6" fmla="*/ 6496050 h 6498000"/>
              <a:gd name="connsiteX7" fmla="*/ 1779994 w 4063200"/>
              <a:gd name="connsiteY7" fmla="*/ 6498000 h 6498000"/>
              <a:gd name="connsiteX8" fmla="*/ 0 w 40632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200" h="6498000">
                <a:moveTo>
                  <a:pt x="0" y="0"/>
                </a:moveTo>
                <a:lnTo>
                  <a:pt x="4063200" y="0"/>
                </a:lnTo>
                <a:lnTo>
                  <a:pt x="4063200" y="6498000"/>
                </a:lnTo>
                <a:lnTo>
                  <a:pt x="2283207" y="6498000"/>
                </a:lnTo>
                <a:lnTo>
                  <a:pt x="2283600" y="6496050"/>
                </a:lnTo>
                <a:cubicBezTo>
                  <a:pt x="2283600" y="6356874"/>
                  <a:pt x="2170776" y="6244050"/>
                  <a:pt x="2031600" y="6244050"/>
                </a:cubicBezTo>
                <a:cubicBezTo>
                  <a:pt x="1892425" y="6244050"/>
                  <a:pt x="1779600" y="6356874"/>
                  <a:pt x="1779600" y="6496050"/>
                </a:cubicBezTo>
                <a:lnTo>
                  <a:pt x="1779994"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4" name="Text Placeholder 3">
            <a:extLst>
              <a:ext uri="{FF2B5EF4-FFF2-40B4-BE49-F238E27FC236}">
                <a16:creationId xmlns:a16="http://schemas.microsoft.com/office/drawing/2014/main" id="{151F44BA-467F-BE4D-A5C2-016062F34C00}"/>
              </a:ext>
            </a:extLst>
          </p:cNvPr>
          <p:cNvSpPr>
            <a:spLocks noGrp="1"/>
          </p:cNvSpPr>
          <p:nvPr>
            <p:ph type="body" sz="quarter" idx="13" hasCustomPrompt="1"/>
          </p:nvPr>
        </p:nvSpPr>
        <p:spPr>
          <a:xfrm>
            <a:off x="457200" y="1137949"/>
            <a:ext cx="3189288" cy="2109210"/>
          </a:xfrm>
        </p:spPr>
        <p:txBody>
          <a:bodyPr/>
          <a:lstStyle>
            <a:lvl1pPr algn="ctr">
              <a:lnSpc>
                <a:spcPct val="100000"/>
              </a:lnSpc>
              <a:spcAft>
                <a:spcPts val="0"/>
              </a:spcAft>
              <a:defRPr sz="3200" b="1">
                <a:solidFill>
                  <a:schemeClr val="accent4"/>
                </a:solidFill>
              </a:defRPr>
            </a:lvl1pPr>
            <a:lvl2pPr algn="ctr">
              <a:lnSpc>
                <a:spcPct val="120000"/>
              </a:lnSpc>
              <a:defRPr sz="1600" b="0">
                <a:solidFill>
                  <a:schemeClr val="tx1"/>
                </a:solidFill>
              </a:defRPr>
            </a:lvl2pPr>
          </a:lstStyle>
          <a:p>
            <a:pPr lvl="0"/>
            <a:r>
              <a:rPr lang="en-GB"/>
              <a:t>01</a:t>
            </a:r>
          </a:p>
          <a:p>
            <a:pPr lvl="1"/>
            <a:r>
              <a:rPr lang="en-GB"/>
              <a:t>Second level</a:t>
            </a:r>
          </a:p>
        </p:txBody>
      </p:sp>
      <p:sp>
        <p:nvSpPr>
          <p:cNvPr id="13" name="Text Placeholder 3">
            <a:extLst>
              <a:ext uri="{FF2B5EF4-FFF2-40B4-BE49-F238E27FC236}">
                <a16:creationId xmlns:a16="http://schemas.microsoft.com/office/drawing/2014/main" id="{462AB0BE-6BC7-8849-AB16-35B14C0D9DBF}"/>
              </a:ext>
            </a:extLst>
          </p:cNvPr>
          <p:cNvSpPr>
            <a:spLocks noGrp="1"/>
          </p:cNvSpPr>
          <p:nvPr>
            <p:ph type="body" sz="quarter" idx="14" hasCustomPrompt="1"/>
          </p:nvPr>
        </p:nvSpPr>
        <p:spPr>
          <a:xfrm>
            <a:off x="457200" y="3787631"/>
            <a:ext cx="3189288" cy="2109210"/>
          </a:xfrm>
        </p:spPr>
        <p:txBody>
          <a:bodyPr/>
          <a:lstStyle>
            <a:lvl1pPr algn="ctr">
              <a:lnSpc>
                <a:spcPct val="100000"/>
              </a:lnSpc>
              <a:spcAft>
                <a:spcPts val="0"/>
              </a:spcAft>
              <a:defRPr sz="3200" b="1">
                <a:solidFill>
                  <a:schemeClr val="accent4"/>
                </a:solidFill>
              </a:defRPr>
            </a:lvl1pPr>
            <a:lvl2pPr algn="ctr">
              <a:lnSpc>
                <a:spcPct val="120000"/>
              </a:lnSpc>
              <a:defRPr sz="1600" b="0">
                <a:solidFill>
                  <a:schemeClr val="tx1"/>
                </a:solidFill>
              </a:defRPr>
            </a:lvl2pPr>
          </a:lstStyle>
          <a:p>
            <a:pPr lvl="0"/>
            <a:r>
              <a:rPr lang="en-GB"/>
              <a:t>02</a:t>
            </a:r>
          </a:p>
          <a:p>
            <a:pPr lvl="1"/>
            <a:r>
              <a:rPr lang="en-GB"/>
              <a:t>Second level</a:t>
            </a:r>
          </a:p>
        </p:txBody>
      </p:sp>
      <p:sp>
        <p:nvSpPr>
          <p:cNvPr id="19" name="Text Placeholder 3">
            <a:extLst>
              <a:ext uri="{FF2B5EF4-FFF2-40B4-BE49-F238E27FC236}">
                <a16:creationId xmlns:a16="http://schemas.microsoft.com/office/drawing/2014/main" id="{7B6257F5-DB36-8642-9B67-DCE0EA0BB994}"/>
              </a:ext>
            </a:extLst>
          </p:cNvPr>
          <p:cNvSpPr>
            <a:spLocks noGrp="1"/>
          </p:cNvSpPr>
          <p:nvPr>
            <p:ph type="body" sz="quarter" idx="15" hasCustomPrompt="1"/>
          </p:nvPr>
        </p:nvSpPr>
        <p:spPr>
          <a:xfrm>
            <a:off x="8504959" y="1137949"/>
            <a:ext cx="3189288" cy="2109210"/>
          </a:xfrm>
        </p:spPr>
        <p:txBody>
          <a:bodyPr/>
          <a:lstStyle>
            <a:lvl1pPr algn="ctr">
              <a:lnSpc>
                <a:spcPct val="100000"/>
              </a:lnSpc>
              <a:spcAft>
                <a:spcPts val="0"/>
              </a:spcAft>
              <a:defRPr sz="3200" b="1">
                <a:solidFill>
                  <a:schemeClr val="accent4"/>
                </a:solidFill>
              </a:defRPr>
            </a:lvl1pPr>
            <a:lvl2pPr algn="ctr">
              <a:lnSpc>
                <a:spcPct val="120000"/>
              </a:lnSpc>
              <a:defRPr sz="1600" b="0">
                <a:solidFill>
                  <a:schemeClr val="tx1"/>
                </a:solidFill>
              </a:defRPr>
            </a:lvl2pPr>
          </a:lstStyle>
          <a:p>
            <a:pPr lvl="0"/>
            <a:r>
              <a:rPr lang="en-GB"/>
              <a:t>03</a:t>
            </a:r>
          </a:p>
          <a:p>
            <a:pPr lvl="1"/>
            <a:r>
              <a:rPr lang="en-GB"/>
              <a:t>Second level</a:t>
            </a:r>
          </a:p>
        </p:txBody>
      </p:sp>
      <p:sp>
        <p:nvSpPr>
          <p:cNvPr id="20" name="Text Placeholder 3">
            <a:extLst>
              <a:ext uri="{FF2B5EF4-FFF2-40B4-BE49-F238E27FC236}">
                <a16:creationId xmlns:a16="http://schemas.microsoft.com/office/drawing/2014/main" id="{918DF41C-28AB-DF43-913D-52E963D5956C}"/>
              </a:ext>
            </a:extLst>
          </p:cNvPr>
          <p:cNvSpPr>
            <a:spLocks noGrp="1"/>
          </p:cNvSpPr>
          <p:nvPr>
            <p:ph type="body" sz="quarter" idx="16" hasCustomPrompt="1"/>
          </p:nvPr>
        </p:nvSpPr>
        <p:spPr>
          <a:xfrm>
            <a:off x="8504959" y="3787631"/>
            <a:ext cx="3189288" cy="2109210"/>
          </a:xfrm>
        </p:spPr>
        <p:txBody>
          <a:bodyPr/>
          <a:lstStyle>
            <a:lvl1pPr algn="ctr">
              <a:lnSpc>
                <a:spcPct val="100000"/>
              </a:lnSpc>
              <a:spcAft>
                <a:spcPts val="0"/>
              </a:spcAft>
              <a:defRPr sz="3200" b="1">
                <a:solidFill>
                  <a:schemeClr val="accent4"/>
                </a:solidFill>
              </a:defRPr>
            </a:lvl1pPr>
            <a:lvl2pPr algn="ctr">
              <a:lnSpc>
                <a:spcPct val="120000"/>
              </a:lnSpc>
              <a:defRPr sz="1600" b="0">
                <a:solidFill>
                  <a:schemeClr val="tx1"/>
                </a:solidFill>
              </a:defRPr>
            </a:lvl2pPr>
          </a:lstStyle>
          <a:p>
            <a:pPr lvl="0"/>
            <a:r>
              <a:rPr lang="en-GB"/>
              <a:t>04</a:t>
            </a:r>
          </a:p>
          <a:p>
            <a:pPr lvl="1"/>
            <a:r>
              <a:rPr lang="en-GB"/>
              <a:t>Second level</a:t>
            </a:r>
          </a:p>
        </p:txBody>
      </p:sp>
    </p:spTree>
    <p:extLst>
      <p:ext uri="{BB962C8B-B14F-4D97-AF65-F5344CB8AC3E}">
        <p14:creationId xmlns:p14="http://schemas.microsoft.com/office/powerpoint/2010/main" val="42360619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ontent split">
    <p:spTree>
      <p:nvGrpSpPr>
        <p:cNvPr id="1" name=""/>
        <p:cNvGrpSpPr/>
        <p:nvPr/>
      </p:nvGrpSpPr>
      <p:grpSpPr>
        <a:xfrm>
          <a:off x="0" y="0"/>
          <a:ext cx="0" cy="0"/>
          <a:chOff x="0" y="0"/>
          <a:chExt cx="0" cy="0"/>
        </a:xfrm>
      </p:grpSpPr>
      <p:sp>
        <p:nvSpPr>
          <p:cNvPr id="40" name="Freeform 39">
            <a:extLst>
              <a:ext uri="{FF2B5EF4-FFF2-40B4-BE49-F238E27FC236}">
                <a16:creationId xmlns:a16="http://schemas.microsoft.com/office/drawing/2014/main" id="{D76F5CAF-A32B-7A49-875F-78FB038A9479}"/>
              </a:ext>
            </a:extLst>
          </p:cNvPr>
          <p:cNvSpPr/>
          <p:nvPr userDrawn="1"/>
        </p:nvSpPr>
        <p:spPr>
          <a:xfrm>
            <a:off x="4062000" y="0"/>
            <a:ext cx="4069800" cy="6498000"/>
          </a:xfrm>
          <a:custGeom>
            <a:avLst/>
            <a:gdLst>
              <a:gd name="connsiteX0" fmla="*/ 0 w 4069800"/>
              <a:gd name="connsiteY0" fmla="*/ 0 h 6498000"/>
              <a:gd name="connsiteX1" fmla="*/ 4068000 w 4069800"/>
              <a:gd name="connsiteY1" fmla="*/ 0 h 6498000"/>
              <a:gd name="connsiteX2" fmla="*/ 4068000 w 4069800"/>
              <a:gd name="connsiteY2" fmla="*/ 3429000 h 6498000"/>
              <a:gd name="connsiteX3" fmla="*/ 4069800 w 4069800"/>
              <a:gd name="connsiteY3" fmla="*/ 3429000 h 6498000"/>
              <a:gd name="connsiteX4" fmla="*/ 4069800 w 4069800"/>
              <a:gd name="connsiteY4" fmla="*/ 6498000 h 6498000"/>
              <a:gd name="connsiteX5" fmla="*/ 2287827 w 4069800"/>
              <a:gd name="connsiteY5" fmla="*/ 6498000 h 6498000"/>
              <a:gd name="connsiteX6" fmla="*/ 2288023 w 4069800"/>
              <a:gd name="connsiteY6" fmla="*/ 6496050 h 6498000"/>
              <a:gd name="connsiteX7" fmla="*/ 2035800 w 4069800"/>
              <a:gd name="connsiteY7" fmla="*/ 6244050 h 6498000"/>
              <a:gd name="connsiteX8" fmla="*/ 1783577 w 4069800"/>
              <a:gd name="connsiteY8" fmla="*/ 6496050 h 6498000"/>
              <a:gd name="connsiteX9" fmla="*/ 1783774 w 4069800"/>
              <a:gd name="connsiteY9" fmla="*/ 6498000 h 6498000"/>
              <a:gd name="connsiteX10" fmla="*/ 1800 w 4069800"/>
              <a:gd name="connsiteY10" fmla="*/ 6498000 h 6498000"/>
              <a:gd name="connsiteX11" fmla="*/ 1800 w 4069800"/>
              <a:gd name="connsiteY11" fmla="*/ 3664974 h 6498000"/>
              <a:gd name="connsiteX12" fmla="*/ 0 w 4069800"/>
              <a:gd name="connsiteY12" fmla="*/ 3664974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69800" h="6498000">
                <a:moveTo>
                  <a:pt x="0" y="0"/>
                </a:moveTo>
                <a:lnTo>
                  <a:pt x="4068000" y="0"/>
                </a:lnTo>
                <a:lnTo>
                  <a:pt x="4068000" y="3429000"/>
                </a:lnTo>
                <a:lnTo>
                  <a:pt x="4069800" y="3429000"/>
                </a:lnTo>
                <a:lnTo>
                  <a:pt x="4069800" y="6498000"/>
                </a:lnTo>
                <a:lnTo>
                  <a:pt x="2287827" y="6498000"/>
                </a:lnTo>
                <a:lnTo>
                  <a:pt x="2288023" y="6496050"/>
                </a:lnTo>
                <a:cubicBezTo>
                  <a:pt x="2288023" y="6356874"/>
                  <a:pt x="2175099" y="6244050"/>
                  <a:pt x="2035800" y="6244050"/>
                </a:cubicBezTo>
                <a:cubicBezTo>
                  <a:pt x="1896501" y="6244050"/>
                  <a:pt x="1783577" y="6356874"/>
                  <a:pt x="1783577" y="6496050"/>
                </a:cubicBezTo>
                <a:lnTo>
                  <a:pt x="1783774" y="6498000"/>
                </a:lnTo>
                <a:lnTo>
                  <a:pt x="1800" y="6498000"/>
                </a:lnTo>
                <a:lnTo>
                  <a:pt x="1800" y="3664974"/>
                </a:lnTo>
                <a:lnTo>
                  <a:pt x="0" y="366497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Picture Placeholder 13">
            <a:extLst>
              <a:ext uri="{FF2B5EF4-FFF2-40B4-BE49-F238E27FC236}">
                <a16:creationId xmlns:a16="http://schemas.microsoft.com/office/drawing/2014/main" id="{6928844B-AF4D-EB48-8B2E-034A716B9904}"/>
              </a:ext>
            </a:extLst>
          </p:cNvPr>
          <p:cNvSpPr>
            <a:spLocks noGrp="1"/>
          </p:cNvSpPr>
          <p:nvPr>
            <p:ph type="pic" sz="quarter" idx="10"/>
          </p:nvPr>
        </p:nvSpPr>
        <p:spPr>
          <a:xfrm>
            <a:off x="0" y="1"/>
            <a:ext cx="4063800" cy="6497999"/>
          </a:xfrm>
          <a:custGeom>
            <a:avLst/>
            <a:gdLst>
              <a:gd name="connsiteX0" fmla="*/ 0 w 12192000"/>
              <a:gd name="connsiteY0" fmla="*/ 0 h 3428999"/>
              <a:gd name="connsiteX1" fmla="*/ 12192000 w 12192000"/>
              <a:gd name="connsiteY1" fmla="*/ 0 h 3428999"/>
              <a:gd name="connsiteX2" fmla="*/ 12192000 w 12192000"/>
              <a:gd name="connsiteY2" fmla="*/ 3428999 h 3428999"/>
              <a:gd name="connsiteX3" fmla="*/ 0 w 1219200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12192000" h="3428999">
                <a:moveTo>
                  <a:pt x="0" y="0"/>
                </a:moveTo>
                <a:lnTo>
                  <a:pt x="12192000" y="0"/>
                </a:lnTo>
                <a:lnTo>
                  <a:pt x="12192000" y="3428999"/>
                </a:lnTo>
                <a:lnTo>
                  <a:pt x="0" y="3428999"/>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4432928" y="609599"/>
            <a:ext cx="3531201" cy="1827213"/>
          </a:xfrm>
        </p:spPr>
        <p:txBody>
          <a:bodyPr/>
          <a:lstStyle>
            <a:lvl1pPr>
              <a:defRPr>
                <a:solidFill>
                  <a:schemeClr val="tx1"/>
                </a:solidFill>
              </a:defRPr>
            </a:lvl1p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41" name="Content Placeholder 2">
            <a:extLst>
              <a:ext uri="{FF2B5EF4-FFF2-40B4-BE49-F238E27FC236}">
                <a16:creationId xmlns:a16="http://schemas.microsoft.com/office/drawing/2014/main" id="{6F666979-0ECE-B949-BA37-13C1BF6241DB}"/>
              </a:ext>
            </a:extLst>
          </p:cNvPr>
          <p:cNvSpPr>
            <a:spLocks noGrp="1"/>
          </p:cNvSpPr>
          <p:nvPr>
            <p:ph idx="1"/>
          </p:nvPr>
        </p:nvSpPr>
        <p:spPr>
          <a:xfrm>
            <a:off x="4432928" y="2436814"/>
            <a:ext cx="3531201" cy="381152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13">
            <a:extLst>
              <a:ext uri="{FF2B5EF4-FFF2-40B4-BE49-F238E27FC236}">
                <a16:creationId xmlns:a16="http://schemas.microsoft.com/office/drawing/2014/main" id="{11D40DCD-D398-D548-8448-8B145EB231B1}"/>
              </a:ext>
            </a:extLst>
          </p:cNvPr>
          <p:cNvSpPr>
            <a:spLocks noGrp="1" noChangeAspect="1"/>
          </p:cNvSpPr>
          <p:nvPr>
            <p:ph type="body" sz="quarter" idx="13"/>
          </p:nvPr>
        </p:nvSpPr>
        <p:spPr>
          <a:xfrm>
            <a:off x="4387351"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3483128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lternative basic">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3218829" cy="2819400"/>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4063800" y="3630706"/>
            <a:ext cx="7519866" cy="2617636"/>
          </a:xfrm>
        </p:spPr>
        <p:txBody>
          <a:bodyPr l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Content Placeholder 8">
            <a:extLst>
              <a:ext uri="{FF2B5EF4-FFF2-40B4-BE49-F238E27FC236}">
                <a16:creationId xmlns:a16="http://schemas.microsoft.com/office/drawing/2014/main" id="{4441CA21-943D-B645-97F0-BB8576DD65CB}"/>
              </a:ext>
            </a:extLst>
          </p:cNvPr>
          <p:cNvSpPr>
            <a:spLocks noGrp="1"/>
          </p:cNvSpPr>
          <p:nvPr>
            <p:ph sz="quarter" idx="14"/>
          </p:nvPr>
        </p:nvSpPr>
        <p:spPr>
          <a:xfrm>
            <a:off x="4064000" y="0"/>
            <a:ext cx="8128000" cy="3429000"/>
          </a:xfrm>
          <a:solidFill>
            <a:schemeClr val="bg1"/>
          </a:solidFill>
        </p:spPr>
        <p:txBody>
          <a:bodyPr anchor="ctr"/>
          <a:lstStyle>
            <a:lvl1pPr algn="ctr">
              <a:defRPr/>
            </a:lvl1pPr>
          </a:lstStyle>
          <a:p>
            <a:pPr lvl="0"/>
            <a:endParaRPr lang="en-GB"/>
          </a:p>
        </p:txBody>
      </p:sp>
      <p:sp>
        <p:nvSpPr>
          <p:cNvPr id="10" name="Text Placeholder 13">
            <a:extLst>
              <a:ext uri="{FF2B5EF4-FFF2-40B4-BE49-F238E27FC236}">
                <a16:creationId xmlns:a16="http://schemas.microsoft.com/office/drawing/2014/main" id="{6CF37DA7-A225-2D4F-A1D7-48F044F913D0}"/>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30277324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18067" y="2436812"/>
            <a:ext cx="2962580"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7" name="Text Placeholder 6">
            <a:extLst>
              <a:ext uri="{FF2B5EF4-FFF2-40B4-BE49-F238E27FC236}">
                <a16:creationId xmlns:a16="http://schemas.microsoft.com/office/drawing/2014/main" id="{09F6A902-93DF-154B-893D-0DF72E27592F}"/>
              </a:ext>
            </a:extLst>
          </p:cNvPr>
          <p:cNvSpPr>
            <a:spLocks noGrp="1"/>
          </p:cNvSpPr>
          <p:nvPr>
            <p:ph type="body" sz="quarter" idx="14"/>
          </p:nvPr>
        </p:nvSpPr>
        <p:spPr>
          <a:xfrm>
            <a:off x="5062050" y="1422000"/>
            <a:ext cx="6768000" cy="4014000"/>
          </a:xfrm>
          <a:prstGeom prst="round2SameRect">
            <a:avLst>
              <a:gd name="adj1" fmla="val 6156"/>
              <a:gd name="adj2" fmla="val 0"/>
            </a:avLst>
          </a:prstGeom>
          <a:solidFill>
            <a:schemeClr val="bg1"/>
          </a:solidFill>
        </p:spPr>
        <p:txBody>
          <a:bodyPr anchor="ctr">
            <a:normAutofit/>
          </a:bodyPr>
          <a:lstStyle>
            <a:lvl1pPr algn="ctr">
              <a:defRPr sz="100">
                <a:noFill/>
              </a:defRPr>
            </a:lvl1pPr>
          </a:lstStyle>
          <a:p>
            <a:pPr lvl="0"/>
            <a:endParaRPr lang="en-GB"/>
          </a:p>
        </p:txBody>
      </p:sp>
      <p:sp>
        <p:nvSpPr>
          <p:cNvPr id="11" name="Picture Placeholder 10">
            <a:extLst>
              <a:ext uri="{FF2B5EF4-FFF2-40B4-BE49-F238E27FC236}">
                <a16:creationId xmlns:a16="http://schemas.microsoft.com/office/drawing/2014/main" id="{9AB4AE55-198A-9245-9842-304475D18495}"/>
              </a:ext>
            </a:extLst>
          </p:cNvPr>
          <p:cNvSpPr>
            <a:spLocks noGrp="1"/>
          </p:cNvSpPr>
          <p:nvPr>
            <p:ph type="pic" sz="quarter" idx="16"/>
          </p:nvPr>
        </p:nvSpPr>
        <p:spPr>
          <a:xfrm>
            <a:off x="5062294" y="1712514"/>
            <a:ext cx="6767512" cy="3723486"/>
          </a:xfrm>
          <a:solidFill>
            <a:schemeClr val="bg1">
              <a:lumMod val="85000"/>
            </a:schemeClr>
          </a:solidFill>
        </p:spPr>
        <p:txBody>
          <a:bodyPr anchor="ctr"/>
          <a:lstStyle>
            <a:lvl1pPr algn="ctr">
              <a:defRPr/>
            </a:lvl1pPr>
          </a:lstStyle>
          <a:p>
            <a:endParaRPr lang="en-GB"/>
          </a:p>
        </p:txBody>
      </p:sp>
      <p:sp>
        <p:nvSpPr>
          <p:cNvPr id="10" name="Text Placeholder 6">
            <a:extLst>
              <a:ext uri="{FF2B5EF4-FFF2-40B4-BE49-F238E27FC236}">
                <a16:creationId xmlns:a16="http://schemas.microsoft.com/office/drawing/2014/main" id="{3C95FFF9-8E14-6A49-9689-F0419B544A3B}"/>
              </a:ext>
            </a:extLst>
          </p:cNvPr>
          <p:cNvSpPr>
            <a:spLocks noGrp="1"/>
          </p:cNvSpPr>
          <p:nvPr>
            <p:ph type="body" sz="quarter" idx="15"/>
          </p:nvPr>
        </p:nvSpPr>
        <p:spPr>
          <a:xfrm>
            <a:off x="5062050" y="5400000"/>
            <a:ext cx="6768000" cy="36000"/>
          </a:xfrm>
          <a:prstGeom prst="rect">
            <a:avLst/>
          </a:prstGeom>
          <a:solidFill>
            <a:schemeClr val="accent4"/>
          </a:solidFill>
        </p:spPr>
        <p:txBody>
          <a:bodyPr anchor="ctr">
            <a:normAutofit/>
          </a:bodyPr>
          <a:lstStyle>
            <a:lvl1pPr algn="ctr">
              <a:defRPr sz="100">
                <a:noFill/>
              </a:defRPr>
            </a:lvl1pPr>
          </a:lstStyle>
          <a:p>
            <a:pPr lvl="0"/>
            <a:endParaRPr lang="en-GB"/>
          </a:p>
        </p:txBody>
      </p:sp>
      <p:sp>
        <p:nvSpPr>
          <p:cNvPr id="12" name="Text Placeholder 6">
            <a:extLst>
              <a:ext uri="{FF2B5EF4-FFF2-40B4-BE49-F238E27FC236}">
                <a16:creationId xmlns:a16="http://schemas.microsoft.com/office/drawing/2014/main" id="{EC4594DC-56B1-CF41-9D14-1F429D8D8888}"/>
              </a:ext>
            </a:extLst>
          </p:cNvPr>
          <p:cNvSpPr>
            <a:spLocks noGrp="1"/>
          </p:cNvSpPr>
          <p:nvPr>
            <p:ph type="body" sz="quarter" idx="17"/>
          </p:nvPr>
        </p:nvSpPr>
        <p:spPr>
          <a:xfrm>
            <a:off x="8428050" y="1541493"/>
            <a:ext cx="36000" cy="36000"/>
          </a:xfrm>
          <a:prstGeom prst="ellipse">
            <a:avLst/>
          </a:prstGeom>
          <a:solidFill>
            <a:schemeClr val="accent5"/>
          </a:solidFill>
        </p:spPr>
        <p:txBody>
          <a:bodyPr anchor="ctr">
            <a:normAutofit/>
          </a:bodyPr>
          <a:lstStyle>
            <a:lvl1pPr algn="ctr">
              <a:defRPr sz="100">
                <a:noFill/>
              </a:defRPr>
            </a:lvl1pPr>
          </a:lstStyle>
          <a:p>
            <a:pPr lvl="0"/>
            <a:endParaRPr lang="en-GB"/>
          </a:p>
        </p:txBody>
      </p:sp>
      <p:sp>
        <p:nvSpPr>
          <p:cNvPr id="13" name="Text Placeholder 6">
            <a:extLst>
              <a:ext uri="{FF2B5EF4-FFF2-40B4-BE49-F238E27FC236}">
                <a16:creationId xmlns:a16="http://schemas.microsoft.com/office/drawing/2014/main" id="{4B8FE8A3-A2FB-2B45-BB88-4AB826079E83}"/>
              </a:ext>
            </a:extLst>
          </p:cNvPr>
          <p:cNvSpPr>
            <a:spLocks noGrp="1"/>
          </p:cNvSpPr>
          <p:nvPr>
            <p:ph type="body" sz="quarter" idx="18"/>
          </p:nvPr>
        </p:nvSpPr>
        <p:spPr>
          <a:xfrm>
            <a:off x="3962200" y="2150333"/>
            <a:ext cx="1962204" cy="4014000"/>
          </a:xfrm>
          <a:prstGeom prst="round2SameRect">
            <a:avLst>
              <a:gd name="adj1" fmla="val 6156"/>
              <a:gd name="adj2" fmla="val 0"/>
            </a:avLst>
          </a:prstGeom>
          <a:solidFill>
            <a:schemeClr val="bg1"/>
          </a:solidFill>
        </p:spPr>
        <p:txBody>
          <a:bodyPr anchor="ctr">
            <a:normAutofit/>
          </a:bodyPr>
          <a:lstStyle>
            <a:lvl1pPr algn="ctr">
              <a:defRPr sz="100">
                <a:noFill/>
              </a:defRPr>
            </a:lvl1pPr>
          </a:lstStyle>
          <a:p>
            <a:pPr lvl="0"/>
            <a:endParaRPr lang="en-GB"/>
          </a:p>
        </p:txBody>
      </p:sp>
      <p:sp>
        <p:nvSpPr>
          <p:cNvPr id="14" name="Picture Placeholder 10">
            <a:extLst>
              <a:ext uri="{FF2B5EF4-FFF2-40B4-BE49-F238E27FC236}">
                <a16:creationId xmlns:a16="http://schemas.microsoft.com/office/drawing/2014/main" id="{9F22E1CA-D39E-CF4F-8BC3-E45962EB36DC}"/>
              </a:ext>
            </a:extLst>
          </p:cNvPr>
          <p:cNvSpPr>
            <a:spLocks noGrp="1"/>
          </p:cNvSpPr>
          <p:nvPr>
            <p:ph type="pic" sz="quarter" idx="19"/>
          </p:nvPr>
        </p:nvSpPr>
        <p:spPr>
          <a:xfrm>
            <a:off x="3962444" y="2440847"/>
            <a:ext cx="1962063" cy="3723486"/>
          </a:xfrm>
          <a:solidFill>
            <a:schemeClr val="bg1">
              <a:lumMod val="85000"/>
            </a:schemeClr>
          </a:solidFill>
        </p:spPr>
        <p:txBody>
          <a:bodyPr anchor="ctr"/>
          <a:lstStyle>
            <a:lvl1pPr algn="ctr">
              <a:defRPr/>
            </a:lvl1pPr>
          </a:lstStyle>
          <a:p>
            <a:endParaRPr lang="en-GB"/>
          </a:p>
        </p:txBody>
      </p:sp>
      <p:sp>
        <p:nvSpPr>
          <p:cNvPr id="15" name="Text Placeholder 6">
            <a:extLst>
              <a:ext uri="{FF2B5EF4-FFF2-40B4-BE49-F238E27FC236}">
                <a16:creationId xmlns:a16="http://schemas.microsoft.com/office/drawing/2014/main" id="{0515B4EF-4C39-FA47-B386-295D0DE15499}"/>
              </a:ext>
            </a:extLst>
          </p:cNvPr>
          <p:cNvSpPr>
            <a:spLocks noGrp="1"/>
          </p:cNvSpPr>
          <p:nvPr>
            <p:ph type="body" sz="quarter" idx="20"/>
          </p:nvPr>
        </p:nvSpPr>
        <p:spPr>
          <a:xfrm>
            <a:off x="3962200" y="6128333"/>
            <a:ext cx="1962204" cy="36000"/>
          </a:xfrm>
          <a:prstGeom prst="rect">
            <a:avLst/>
          </a:prstGeom>
          <a:solidFill>
            <a:schemeClr val="accent4"/>
          </a:solidFill>
        </p:spPr>
        <p:txBody>
          <a:bodyPr anchor="ctr">
            <a:normAutofit/>
          </a:bodyPr>
          <a:lstStyle>
            <a:lvl1pPr algn="ctr">
              <a:defRPr sz="100">
                <a:noFill/>
              </a:defRPr>
            </a:lvl1pPr>
          </a:lstStyle>
          <a:p>
            <a:pPr lvl="0"/>
            <a:endParaRPr lang="en-GB"/>
          </a:p>
        </p:txBody>
      </p:sp>
      <p:sp>
        <p:nvSpPr>
          <p:cNvPr id="16" name="Text Placeholder 6">
            <a:extLst>
              <a:ext uri="{FF2B5EF4-FFF2-40B4-BE49-F238E27FC236}">
                <a16:creationId xmlns:a16="http://schemas.microsoft.com/office/drawing/2014/main" id="{E428CB56-8DB8-424F-B8A1-7AD238B12D63}"/>
              </a:ext>
            </a:extLst>
          </p:cNvPr>
          <p:cNvSpPr>
            <a:spLocks noGrp="1"/>
          </p:cNvSpPr>
          <p:nvPr>
            <p:ph type="body" sz="quarter" idx="21"/>
          </p:nvPr>
        </p:nvSpPr>
        <p:spPr>
          <a:xfrm>
            <a:off x="4807103" y="2271316"/>
            <a:ext cx="36000" cy="36000"/>
          </a:xfrm>
          <a:prstGeom prst="ellipse">
            <a:avLst/>
          </a:prstGeom>
          <a:solidFill>
            <a:schemeClr val="accent5"/>
          </a:solidFill>
        </p:spPr>
        <p:txBody>
          <a:bodyPr anchor="ctr">
            <a:normAutofit/>
          </a:bodyPr>
          <a:lstStyle>
            <a:lvl1pPr algn="ctr">
              <a:defRPr sz="100">
                <a:noFill/>
              </a:defRPr>
            </a:lvl1pPr>
          </a:lstStyle>
          <a:p>
            <a:pPr lvl="0"/>
            <a:endParaRPr lang="en-GB"/>
          </a:p>
        </p:txBody>
      </p:sp>
      <p:sp>
        <p:nvSpPr>
          <p:cNvPr id="17" name="Text Placeholder 6">
            <a:extLst>
              <a:ext uri="{FF2B5EF4-FFF2-40B4-BE49-F238E27FC236}">
                <a16:creationId xmlns:a16="http://schemas.microsoft.com/office/drawing/2014/main" id="{0EECF6EC-E44D-3B4E-832E-79B18420F610}"/>
              </a:ext>
            </a:extLst>
          </p:cNvPr>
          <p:cNvSpPr>
            <a:spLocks noGrp="1"/>
          </p:cNvSpPr>
          <p:nvPr>
            <p:ph type="body" sz="quarter" idx="22"/>
          </p:nvPr>
        </p:nvSpPr>
        <p:spPr>
          <a:xfrm>
            <a:off x="4899178" y="2271316"/>
            <a:ext cx="182876" cy="36000"/>
          </a:xfrm>
          <a:prstGeom prst="roundRect">
            <a:avLst>
              <a:gd name="adj" fmla="val 50000"/>
            </a:avLst>
          </a:prstGeom>
          <a:solidFill>
            <a:schemeClr val="accent5"/>
          </a:solidFill>
        </p:spPr>
        <p:txBody>
          <a:bodyPr anchor="ctr">
            <a:normAutofit/>
          </a:bodyPr>
          <a:lstStyle>
            <a:lvl1pPr algn="ctr">
              <a:defRPr sz="100">
                <a:noFill/>
              </a:defRPr>
            </a:lvl1pPr>
          </a:lstStyle>
          <a:p>
            <a:pPr lvl="0"/>
            <a:endParaRPr lang="en-GB"/>
          </a:p>
        </p:txBody>
      </p:sp>
    </p:spTree>
    <p:extLst>
      <p:ext uri="{BB962C8B-B14F-4D97-AF65-F5344CB8AC3E}">
        <p14:creationId xmlns:p14="http://schemas.microsoft.com/office/powerpoint/2010/main" val="28054781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points with Backgroun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B3D909E-AE1D-A047-A25D-B929C7CBC73C}"/>
              </a:ext>
            </a:extLst>
          </p:cNvPr>
          <p:cNvSpPr>
            <a:spLocks noGrp="1"/>
          </p:cNvSpPr>
          <p:nvPr>
            <p:ph type="pic" sz="quarter" idx="10"/>
          </p:nvPr>
        </p:nvSpPr>
        <p:spPr>
          <a:xfrm>
            <a:off x="0" y="0"/>
            <a:ext cx="12192000" cy="6498000"/>
          </a:xfrm>
          <a:custGeom>
            <a:avLst/>
            <a:gdLst>
              <a:gd name="connsiteX0" fmla="*/ 0 w 12192000"/>
              <a:gd name="connsiteY0" fmla="*/ 0 h 6498000"/>
              <a:gd name="connsiteX1" fmla="*/ 12192000 w 12192000"/>
              <a:gd name="connsiteY1" fmla="*/ 0 h 6498000"/>
              <a:gd name="connsiteX2" fmla="*/ 12192000 w 12192000"/>
              <a:gd name="connsiteY2" fmla="*/ 6498000 h 6498000"/>
              <a:gd name="connsiteX3" fmla="*/ 6347607 w 12192000"/>
              <a:gd name="connsiteY3" fmla="*/ 6498000 h 6498000"/>
              <a:gd name="connsiteX4" fmla="*/ 6348000 w 12192000"/>
              <a:gd name="connsiteY4" fmla="*/ 6496050 h 6498000"/>
              <a:gd name="connsiteX5" fmla="*/ 6096000 w 12192000"/>
              <a:gd name="connsiteY5" fmla="*/ 6244050 h 6498000"/>
              <a:gd name="connsiteX6" fmla="*/ 5844000 w 12192000"/>
              <a:gd name="connsiteY6" fmla="*/ 6496050 h 6498000"/>
              <a:gd name="connsiteX7" fmla="*/ 5844394 w 12192000"/>
              <a:gd name="connsiteY7" fmla="*/ 6498000 h 6498000"/>
              <a:gd name="connsiteX8" fmla="*/ 0 w 121920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8000">
                <a:moveTo>
                  <a:pt x="0" y="0"/>
                </a:moveTo>
                <a:lnTo>
                  <a:pt x="12192000" y="0"/>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7" name="Text Placeholder 6">
            <a:extLst>
              <a:ext uri="{FF2B5EF4-FFF2-40B4-BE49-F238E27FC236}">
                <a16:creationId xmlns:a16="http://schemas.microsoft.com/office/drawing/2014/main" id="{C4643645-909A-E64C-AECF-FF8D2549E9EE}"/>
              </a:ext>
            </a:extLst>
          </p:cNvPr>
          <p:cNvSpPr>
            <a:spLocks noGrp="1"/>
          </p:cNvSpPr>
          <p:nvPr>
            <p:ph type="body" sz="quarter" idx="13" hasCustomPrompt="1"/>
          </p:nvPr>
        </p:nvSpPr>
        <p:spPr>
          <a:xfrm>
            <a:off x="759204" y="609601"/>
            <a:ext cx="3517784" cy="5325610"/>
          </a:xfrm>
        </p:spPr>
        <p:txBody>
          <a:bodyPr anchor="ctr"/>
          <a:lstStyle>
            <a:lvl1pPr algn="ctr">
              <a:lnSpc>
                <a:spcPct val="80000"/>
              </a:lnSpc>
              <a:defRPr sz="3600" b="1">
                <a:solidFill>
                  <a:schemeClr val="bg1"/>
                </a:solidFill>
              </a:defRPr>
            </a:lvl1pPr>
            <a:lvl2pPr algn="ctr">
              <a:spcAft>
                <a:spcPts val="1200"/>
              </a:spcAft>
              <a:defRPr sz="1600" b="0">
                <a:solidFill>
                  <a:schemeClr val="bg1"/>
                </a:solidFill>
              </a:defRPr>
            </a:lvl2pPr>
            <a:lvl3pPr marL="0" indent="0" algn="ctr">
              <a:lnSpc>
                <a:spcPct val="80000"/>
              </a:lnSpc>
              <a:spcAft>
                <a:spcPts val="0"/>
              </a:spcAft>
              <a:buNone/>
              <a:defRPr sz="13800" b="1">
                <a:solidFill>
                  <a:schemeClr val="accent4"/>
                </a:solidFill>
              </a:defRPr>
            </a:lvl3pPr>
            <a:lvl4pPr algn="ctr">
              <a:lnSpc>
                <a:spcPct val="100000"/>
              </a:lnSpc>
              <a:defRPr b="0">
                <a:solidFill>
                  <a:schemeClr val="bg1"/>
                </a:solidFill>
              </a:defRPr>
            </a:lvl4pPr>
            <a:lvl5pPr algn="ctr">
              <a:defRPr/>
            </a:lvl5pPr>
          </a:lstStyle>
          <a:p>
            <a:pPr lvl="0"/>
            <a:r>
              <a:rPr lang="en-GB"/>
              <a:t>Big stat</a:t>
            </a:r>
          </a:p>
          <a:p>
            <a:pPr lvl="1"/>
            <a:r>
              <a:rPr lang="en-GB"/>
              <a:t>Second level</a:t>
            </a:r>
          </a:p>
          <a:p>
            <a:pPr lvl="2"/>
            <a:r>
              <a:rPr lang="en-GB"/>
              <a:t>XX</a:t>
            </a:r>
          </a:p>
          <a:p>
            <a:pPr lvl="3"/>
            <a:r>
              <a:rPr lang="en-GB"/>
              <a:t>Fourth level</a:t>
            </a:r>
          </a:p>
        </p:txBody>
      </p:sp>
      <p:sp>
        <p:nvSpPr>
          <p:cNvPr id="10" name="Text Placeholder 6">
            <a:extLst>
              <a:ext uri="{FF2B5EF4-FFF2-40B4-BE49-F238E27FC236}">
                <a16:creationId xmlns:a16="http://schemas.microsoft.com/office/drawing/2014/main" id="{6FB7A9AC-BCBE-074D-9620-C5FAB2B9DAAF}"/>
              </a:ext>
            </a:extLst>
          </p:cNvPr>
          <p:cNvSpPr>
            <a:spLocks noGrp="1"/>
          </p:cNvSpPr>
          <p:nvPr>
            <p:ph type="body" sz="quarter" idx="14" hasCustomPrompt="1"/>
          </p:nvPr>
        </p:nvSpPr>
        <p:spPr>
          <a:xfrm>
            <a:off x="4337109" y="609601"/>
            <a:ext cx="3517784" cy="5325610"/>
          </a:xfrm>
        </p:spPr>
        <p:txBody>
          <a:bodyPr anchor="ctr"/>
          <a:lstStyle>
            <a:lvl1pPr algn="ctr">
              <a:lnSpc>
                <a:spcPct val="80000"/>
              </a:lnSpc>
              <a:defRPr sz="3600" b="1">
                <a:solidFill>
                  <a:schemeClr val="bg1"/>
                </a:solidFill>
              </a:defRPr>
            </a:lvl1pPr>
            <a:lvl2pPr algn="ctr">
              <a:spcAft>
                <a:spcPts val="1200"/>
              </a:spcAft>
              <a:defRPr sz="1600" b="0">
                <a:solidFill>
                  <a:schemeClr val="bg1"/>
                </a:solidFill>
              </a:defRPr>
            </a:lvl2pPr>
            <a:lvl3pPr marL="0" indent="0" algn="ctr">
              <a:lnSpc>
                <a:spcPct val="80000"/>
              </a:lnSpc>
              <a:spcAft>
                <a:spcPts val="0"/>
              </a:spcAft>
              <a:buNone/>
              <a:defRPr sz="13800" b="1">
                <a:solidFill>
                  <a:schemeClr val="accent4"/>
                </a:solidFill>
              </a:defRPr>
            </a:lvl3pPr>
            <a:lvl4pPr algn="ctr">
              <a:lnSpc>
                <a:spcPct val="100000"/>
              </a:lnSpc>
              <a:defRPr b="0">
                <a:solidFill>
                  <a:schemeClr val="bg1"/>
                </a:solidFill>
              </a:defRPr>
            </a:lvl4pPr>
            <a:lvl5pPr algn="ctr">
              <a:defRPr/>
            </a:lvl5pPr>
          </a:lstStyle>
          <a:p>
            <a:pPr lvl="0"/>
            <a:r>
              <a:rPr lang="en-GB"/>
              <a:t>Big stat</a:t>
            </a:r>
          </a:p>
          <a:p>
            <a:pPr lvl="1"/>
            <a:r>
              <a:rPr lang="en-GB"/>
              <a:t>Second level</a:t>
            </a:r>
          </a:p>
          <a:p>
            <a:pPr lvl="2"/>
            <a:r>
              <a:rPr lang="en-GB"/>
              <a:t>XX</a:t>
            </a:r>
          </a:p>
          <a:p>
            <a:pPr lvl="3"/>
            <a:r>
              <a:rPr lang="en-GB"/>
              <a:t>Fourth level</a:t>
            </a:r>
          </a:p>
        </p:txBody>
      </p:sp>
      <p:sp>
        <p:nvSpPr>
          <p:cNvPr id="12" name="Text Placeholder 6">
            <a:extLst>
              <a:ext uri="{FF2B5EF4-FFF2-40B4-BE49-F238E27FC236}">
                <a16:creationId xmlns:a16="http://schemas.microsoft.com/office/drawing/2014/main" id="{71CE8E07-4968-2149-AED9-530684741F08}"/>
              </a:ext>
            </a:extLst>
          </p:cNvPr>
          <p:cNvSpPr>
            <a:spLocks noGrp="1"/>
          </p:cNvSpPr>
          <p:nvPr>
            <p:ph type="body" sz="quarter" idx="15" hasCustomPrompt="1"/>
          </p:nvPr>
        </p:nvSpPr>
        <p:spPr>
          <a:xfrm>
            <a:off x="7915014" y="609601"/>
            <a:ext cx="3517784" cy="5325610"/>
          </a:xfrm>
        </p:spPr>
        <p:txBody>
          <a:bodyPr anchor="ctr"/>
          <a:lstStyle>
            <a:lvl1pPr algn="ctr">
              <a:lnSpc>
                <a:spcPct val="80000"/>
              </a:lnSpc>
              <a:defRPr sz="3600" b="1">
                <a:solidFill>
                  <a:schemeClr val="bg1"/>
                </a:solidFill>
              </a:defRPr>
            </a:lvl1pPr>
            <a:lvl2pPr algn="ctr">
              <a:spcAft>
                <a:spcPts val="1200"/>
              </a:spcAft>
              <a:defRPr sz="1600" b="0">
                <a:solidFill>
                  <a:schemeClr val="bg1"/>
                </a:solidFill>
              </a:defRPr>
            </a:lvl2pPr>
            <a:lvl3pPr marL="0" indent="0" algn="ctr">
              <a:lnSpc>
                <a:spcPct val="80000"/>
              </a:lnSpc>
              <a:spcAft>
                <a:spcPts val="0"/>
              </a:spcAft>
              <a:buNone/>
              <a:defRPr sz="13800" b="1">
                <a:solidFill>
                  <a:schemeClr val="accent4"/>
                </a:solidFill>
              </a:defRPr>
            </a:lvl3pPr>
            <a:lvl4pPr algn="ctr">
              <a:lnSpc>
                <a:spcPct val="100000"/>
              </a:lnSpc>
              <a:defRPr b="0">
                <a:solidFill>
                  <a:schemeClr val="bg1"/>
                </a:solidFill>
              </a:defRPr>
            </a:lvl4pPr>
            <a:lvl5pPr algn="ctr">
              <a:defRPr/>
            </a:lvl5pPr>
          </a:lstStyle>
          <a:p>
            <a:pPr lvl="0"/>
            <a:r>
              <a:rPr lang="en-GB"/>
              <a:t>Big stat</a:t>
            </a:r>
          </a:p>
          <a:p>
            <a:pPr lvl="1"/>
            <a:r>
              <a:rPr lang="en-GB"/>
              <a:t>Second level</a:t>
            </a:r>
          </a:p>
          <a:p>
            <a:pPr lvl="2"/>
            <a:r>
              <a:rPr lang="en-GB"/>
              <a:t>XX</a:t>
            </a:r>
          </a:p>
          <a:p>
            <a:pPr lvl="3"/>
            <a:r>
              <a:rPr lang="en-GB"/>
              <a:t>Fourth level</a:t>
            </a:r>
          </a:p>
        </p:txBody>
      </p:sp>
    </p:spTree>
    <p:extLst>
      <p:ext uri="{BB962C8B-B14F-4D97-AF65-F5344CB8AC3E}">
        <p14:creationId xmlns:p14="http://schemas.microsoft.com/office/powerpoint/2010/main" val="18673296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oints with Background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3B46106E-6485-954E-BED7-0B3CFBD389EF}"/>
              </a:ext>
            </a:extLst>
          </p:cNvPr>
          <p:cNvSpPr>
            <a:spLocks noGrp="1"/>
          </p:cNvSpPr>
          <p:nvPr>
            <p:ph type="body" sz="quarter" idx="14"/>
          </p:nvPr>
        </p:nvSpPr>
        <p:spPr>
          <a:xfrm>
            <a:off x="0" y="0"/>
            <a:ext cx="12192000" cy="6497638"/>
          </a:xfrm>
          <a:custGeom>
            <a:avLst/>
            <a:gdLst>
              <a:gd name="connsiteX0" fmla="*/ 0 w 12192000"/>
              <a:gd name="connsiteY0" fmla="*/ 0 h 6497638"/>
              <a:gd name="connsiteX1" fmla="*/ 12192000 w 12192000"/>
              <a:gd name="connsiteY1" fmla="*/ 0 h 6497638"/>
              <a:gd name="connsiteX2" fmla="*/ 12192000 w 12192000"/>
              <a:gd name="connsiteY2" fmla="*/ 6497638 h 6497638"/>
              <a:gd name="connsiteX3" fmla="*/ 6347680 w 12192000"/>
              <a:gd name="connsiteY3" fmla="*/ 6497638 h 6497638"/>
              <a:gd name="connsiteX4" fmla="*/ 6348000 w 12192000"/>
              <a:gd name="connsiteY4" fmla="*/ 6496050 h 6497638"/>
              <a:gd name="connsiteX5" fmla="*/ 6096000 w 12192000"/>
              <a:gd name="connsiteY5" fmla="*/ 6244050 h 6497638"/>
              <a:gd name="connsiteX6" fmla="*/ 5844000 w 12192000"/>
              <a:gd name="connsiteY6" fmla="*/ 6496050 h 6497638"/>
              <a:gd name="connsiteX7" fmla="*/ 5844321 w 12192000"/>
              <a:gd name="connsiteY7" fmla="*/ 6497638 h 6497638"/>
              <a:gd name="connsiteX8" fmla="*/ 0 w 12192000"/>
              <a:gd name="connsiteY8" fmla="*/ 6497638 h 649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7638">
                <a:moveTo>
                  <a:pt x="0" y="0"/>
                </a:moveTo>
                <a:lnTo>
                  <a:pt x="12192000" y="0"/>
                </a:lnTo>
                <a:lnTo>
                  <a:pt x="12192000" y="6497638"/>
                </a:lnTo>
                <a:lnTo>
                  <a:pt x="6347680" y="6497638"/>
                </a:lnTo>
                <a:lnTo>
                  <a:pt x="6348000" y="6496050"/>
                </a:lnTo>
                <a:cubicBezTo>
                  <a:pt x="6348000" y="6356874"/>
                  <a:pt x="6235176" y="6244050"/>
                  <a:pt x="6096000" y="6244050"/>
                </a:cubicBezTo>
                <a:cubicBezTo>
                  <a:pt x="5956825" y="6244050"/>
                  <a:pt x="5844000" y="6356874"/>
                  <a:pt x="5844000" y="6496050"/>
                </a:cubicBezTo>
                <a:lnTo>
                  <a:pt x="5844321" y="6497638"/>
                </a:lnTo>
                <a:lnTo>
                  <a:pt x="0" y="6497638"/>
                </a:lnTo>
                <a:close/>
              </a:path>
            </a:pathLst>
          </a:custGeom>
          <a:gradFill>
            <a:gsLst>
              <a:gs pos="0">
                <a:srgbClr val="2B2D42">
                  <a:alpha val="19000"/>
                </a:srgbClr>
              </a:gs>
              <a:gs pos="100000">
                <a:srgbClr val="2B2D42"/>
              </a:gs>
            </a:gsLst>
            <a:lin ang="5400000" scaled="1"/>
          </a:gradFill>
        </p:spPr>
        <p:txBody>
          <a:bodyPr wrap="square">
            <a:noAutofit/>
          </a:bodyPr>
          <a:lstStyle>
            <a:lvl1pPr>
              <a:defRPr sz="100">
                <a:noFill/>
              </a:defRPr>
            </a:lvl1pPr>
          </a:lstStyle>
          <a:p>
            <a:pPr lvl="0"/>
            <a:endParaRPr lang="en-GB"/>
          </a:p>
        </p:txBody>
      </p:sp>
      <p:sp>
        <p:nvSpPr>
          <p:cNvPr id="15" name="Picture Placeholder 13">
            <a:extLst>
              <a:ext uri="{FF2B5EF4-FFF2-40B4-BE49-F238E27FC236}">
                <a16:creationId xmlns:a16="http://schemas.microsoft.com/office/drawing/2014/main" id="{59DACD9E-3955-7B45-96B2-7D8BE4726AFE}"/>
              </a:ext>
            </a:extLst>
          </p:cNvPr>
          <p:cNvSpPr>
            <a:spLocks noGrp="1"/>
          </p:cNvSpPr>
          <p:nvPr>
            <p:ph type="pic" sz="quarter" idx="18"/>
          </p:nvPr>
        </p:nvSpPr>
        <p:spPr>
          <a:xfrm>
            <a:off x="0" y="1"/>
            <a:ext cx="4074822" cy="6497999"/>
          </a:xfrm>
          <a:custGeom>
            <a:avLst/>
            <a:gdLst>
              <a:gd name="connsiteX0" fmla="*/ 0 w 12192000"/>
              <a:gd name="connsiteY0" fmla="*/ 0 h 3428999"/>
              <a:gd name="connsiteX1" fmla="*/ 12192000 w 12192000"/>
              <a:gd name="connsiteY1" fmla="*/ 0 h 3428999"/>
              <a:gd name="connsiteX2" fmla="*/ 12192000 w 12192000"/>
              <a:gd name="connsiteY2" fmla="*/ 3428999 h 3428999"/>
              <a:gd name="connsiteX3" fmla="*/ 0 w 1219200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12192000" h="3428999">
                <a:moveTo>
                  <a:pt x="0" y="0"/>
                </a:moveTo>
                <a:lnTo>
                  <a:pt x="12192000" y="0"/>
                </a:lnTo>
                <a:lnTo>
                  <a:pt x="12192000" y="3428999"/>
                </a:lnTo>
                <a:lnTo>
                  <a:pt x="0" y="3428999"/>
                </a:lnTo>
                <a:close/>
              </a:path>
            </a:pathLst>
          </a:custGeom>
          <a:noFill/>
          <a:ln>
            <a:noFill/>
          </a:ln>
        </p:spPr>
        <p:txBody>
          <a:bodyPr wrap="square" anchor="ctr">
            <a:noAutofit/>
          </a:bodyPr>
          <a:lstStyle>
            <a:lvl1pPr algn="ctr">
              <a:defRPr/>
            </a:lvl1pPr>
          </a:lstStyle>
          <a:p>
            <a:endParaRPr lang="en-GB"/>
          </a:p>
        </p:txBody>
      </p:sp>
      <p:sp>
        <p:nvSpPr>
          <p:cNvPr id="19" name="Picture Placeholder 18">
            <a:extLst>
              <a:ext uri="{FF2B5EF4-FFF2-40B4-BE49-F238E27FC236}">
                <a16:creationId xmlns:a16="http://schemas.microsoft.com/office/drawing/2014/main" id="{6750970C-3138-B24B-B5BE-424C94FFCB1F}"/>
              </a:ext>
            </a:extLst>
          </p:cNvPr>
          <p:cNvSpPr>
            <a:spLocks noGrp="1"/>
          </p:cNvSpPr>
          <p:nvPr>
            <p:ph type="pic" sz="quarter" idx="19"/>
          </p:nvPr>
        </p:nvSpPr>
        <p:spPr>
          <a:xfrm>
            <a:off x="4064000" y="1"/>
            <a:ext cx="4064000" cy="6497999"/>
          </a:xfrm>
          <a:custGeom>
            <a:avLst/>
            <a:gdLst>
              <a:gd name="connsiteX0" fmla="*/ 0 w 4064000"/>
              <a:gd name="connsiteY0" fmla="*/ 0 h 6497999"/>
              <a:gd name="connsiteX1" fmla="*/ 4064000 w 4064000"/>
              <a:gd name="connsiteY1" fmla="*/ 0 h 6497999"/>
              <a:gd name="connsiteX2" fmla="*/ 4064000 w 4064000"/>
              <a:gd name="connsiteY2" fmla="*/ 6497999 h 6497999"/>
              <a:gd name="connsiteX3" fmla="*/ 2283804 w 4064000"/>
              <a:gd name="connsiteY3" fmla="*/ 6497999 h 6497999"/>
              <a:gd name="connsiteX4" fmla="*/ 2284000 w 4064000"/>
              <a:gd name="connsiteY4" fmla="*/ 6496049 h 6497999"/>
              <a:gd name="connsiteX5" fmla="*/ 2032000 w 4064000"/>
              <a:gd name="connsiteY5" fmla="*/ 6244049 h 6497999"/>
              <a:gd name="connsiteX6" fmla="*/ 1780000 w 4064000"/>
              <a:gd name="connsiteY6" fmla="*/ 6496049 h 6497999"/>
              <a:gd name="connsiteX7" fmla="*/ 1780197 w 4064000"/>
              <a:gd name="connsiteY7" fmla="*/ 6497999 h 6497999"/>
              <a:gd name="connsiteX8" fmla="*/ 0 w 4064000"/>
              <a:gd name="connsiteY8" fmla="*/ 6497999 h 649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4000" h="6497999">
                <a:moveTo>
                  <a:pt x="0" y="0"/>
                </a:moveTo>
                <a:lnTo>
                  <a:pt x="4064000" y="0"/>
                </a:lnTo>
                <a:lnTo>
                  <a:pt x="4064000" y="6497999"/>
                </a:lnTo>
                <a:lnTo>
                  <a:pt x="2283804" y="6497999"/>
                </a:lnTo>
                <a:lnTo>
                  <a:pt x="2284000" y="6496049"/>
                </a:lnTo>
                <a:cubicBezTo>
                  <a:pt x="2284000" y="6356873"/>
                  <a:pt x="2171176" y="6244049"/>
                  <a:pt x="2032000" y="6244049"/>
                </a:cubicBezTo>
                <a:cubicBezTo>
                  <a:pt x="1892824" y="6244049"/>
                  <a:pt x="1780000" y="6356873"/>
                  <a:pt x="1780000" y="6496049"/>
                </a:cubicBezTo>
                <a:lnTo>
                  <a:pt x="1780197" y="6497999"/>
                </a:lnTo>
                <a:lnTo>
                  <a:pt x="0" y="6497999"/>
                </a:lnTo>
                <a:close/>
              </a:path>
            </a:pathLst>
          </a:custGeom>
          <a:noFill/>
          <a:ln>
            <a:noFill/>
          </a:ln>
        </p:spPr>
        <p:txBody>
          <a:bodyPr wrap="square" anchor="ctr">
            <a:noAutofit/>
          </a:bodyPr>
          <a:lstStyle>
            <a:lvl1pPr algn="ctr">
              <a:defRPr/>
            </a:lvl1pPr>
          </a:lstStyle>
          <a:p>
            <a:endParaRPr lang="en-GB"/>
          </a:p>
        </p:txBody>
      </p:sp>
      <p:sp>
        <p:nvSpPr>
          <p:cNvPr id="17" name="Picture Placeholder 13">
            <a:extLst>
              <a:ext uri="{FF2B5EF4-FFF2-40B4-BE49-F238E27FC236}">
                <a16:creationId xmlns:a16="http://schemas.microsoft.com/office/drawing/2014/main" id="{947B9FEA-9C3C-8144-BBAC-02AAECE365E0}"/>
              </a:ext>
            </a:extLst>
          </p:cNvPr>
          <p:cNvSpPr>
            <a:spLocks noGrp="1"/>
          </p:cNvSpPr>
          <p:nvPr>
            <p:ph type="pic" sz="quarter" idx="20"/>
          </p:nvPr>
        </p:nvSpPr>
        <p:spPr>
          <a:xfrm>
            <a:off x="8117178" y="1"/>
            <a:ext cx="4074822" cy="6497999"/>
          </a:xfrm>
          <a:custGeom>
            <a:avLst/>
            <a:gdLst>
              <a:gd name="connsiteX0" fmla="*/ 0 w 12192000"/>
              <a:gd name="connsiteY0" fmla="*/ 0 h 3428999"/>
              <a:gd name="connsiteX1" fmla="*/ 12192000 w 12192000"/>
              <a:gd name="connsiteY1" fmla="*/ 0 h 3428999"/>
              <a:gd name="connsiteX2" fmla="*/ 12192000 w 12192000"/>
              <a:gd name="connsiteY2" fmla="*/ 3428999 h 3428999"/>
              <a:gd name="connsiteX3" fmla="*/ 0 w 1219200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12192000" h="3428999">
                <a:moveTo>
                  <a:pt x="0" y="0"/>
                </a:moveTo>
                <a:lnTo>
                  <a:pt x="12192000" y="0"/>
                </a:lnTo>
                <a:lnTo>
                  <a:pt x="12192000" y="3428999"/>
                </a:lnTo>
                <a:lnTo>
                  <a:pt x="0" y="3428999"/>
                </a:lnTo>
                <a:close/>
              </a:path>
            </a:pathLst>
          </a:custGeom>
          <a:noFill/>
          <a:ln>
            <a:noFill/>
          </a:ln>
        </p:spPr>
        <p:txBody>
          <a:bodyPr wrap="square" anchor="ctr">
            <a:noAutofit/>
          </a:bodyPr>
          <a:lstStyle>
            <a:lvl1pPr algn="ctr">
              <a:defRPr/>
            </a:lvl1pPr>
          </a:lstStyle>
          <a:p>
            <a:endParaRPr lang="en-GB"/>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7" name="Text Placeholder 6">
            <a:extLst>
              <a:ext uri="{FF2B5EF4-FFF2-40B4-BE49-F238E27FC236}">
                <a16:creationId xmlns:a16="http://schemas.microsoft.com/office/drawing/2014/main" id="{C4643645-909A-E64C-AECF-FF8D2549E9EE}"/>
              </a:ext>
            </a:extLst>
          </p:cNvPr>
          <p:cNvSpPr>
            <a:spLocks noGrp="1"/>
          </p:cNvSpPr>
          <p:nvPr>
            <p:ph type="body" sz="quarter" idx="13" hasCustomPrompt="1"/>
          </p:nvPr>
        </p:nvSpPr>
        <p:spPr>
          <a:xfrm>
            <a:off x="513750" y="2283295"/>
            <a:ext cx="3036500" cy="3651916"/>
          </a:xfrm>
        </p:spPr>
        <p:txBody>
          <a:bodyPr anchor="t"/>
          <a:lstStyle>
            <a:lvl1pPr algn="ctr">
              <a:lnSpc>
                <a:spcPct val="90000"/>
              </a:lnSpc>
              <a:spcAft>
                <a:spcPts val="600"/>
              </a:spcAft>
              <a:defRPr sz="6000" b="1">
                <a:solidFill>
                  <a:schemeClr val="accent4"/>
                </a:solidFill>
              </a:defRPr>
            </a:lvl1pPr>
            <a:lvl2pPr algn="ctr">
              <a:lnSpc>
                <a:spcPct val="90000"/>
              </a:lnSpc>
              <a:spcAft>
                <a:spcPts val="600"/>
              </a:spcAft>
              <a:defRPr sz="1600" b="0">
                <a:solidFill>
                  <a:schemeClr val="bg1"/>
                </a:solidFill>
              </a:defRPr>
            </a:lvl2pPr>
            <a:lvl3pPr marL="0" indent="0" algn="ctr">
              <a:lnSpc>
                <a:spcPct val="90000"/>
              </a:lnSpc>
              <a:spcAft>
                <a:spcPts val="600"/>
              </a:spcAft>
              <a:buNone/>
              <a:defRPr sz="1800" b="1">
                <a:solidFill>
                  <a:schemeClr val="bg2"/>
                </a:solidFill>
              </a:defRPr>
            </a:lvl3pPr>
            <a:lvl4pPr algn="ctr">
              <a:lnSpc>
                <a:spcPct val="90000"/>
              </a:lnSpc>
              <a:spcAft>
                <a:spcPts val="600"/>
              </a:spcAft>
              <a:defRPr b="0">
                <a:solidFill>
                  <a:schemeClr val="bg1"/>
                </a:solidFill>
              </a:defRPr>
            </a:lvl4pPr>
            <a:lvl5pPr algn="ctr">
              <a:defRPr/>
            </a:lvl5pPr>
          </a:lstStyle>
          <a:p>
            <a:pPr lvl="0"/>
            <a:r>
              <a:rPr lang="en-GB"/>
              <a:t>XX</a:t>
            </a:r>
          </a:p>
          <a:p>
            <a:pPr lvl="1"/>
            <a:r>
              <a:rPr lang="en-GB"/>
              <a:t>Second level</a:t>
            </a:r>
          </a:p>
        </p:txBody>
      </p:sp>
      <p:sp>
        <p:nvSpPr>
          <p:cNvPr id="8" name="Text Placeholder 6">
            <a:extLst>
              <a:ext uri="{FF2B5EF4-FFF2-40B4-BE49-F238E27FC236}">
                <a16:creationId xmlns:a16="http://schemas.microsoft.com/office/drawing/2014/main" id="{C905D865-DB29-824B-83F4-98D1B8D13DED}"/>
              </a:ext>
            </a:extLst>
          </p:cNvPr>
          <p:cNvSpPr>
            <a:spLocks noGrp="1"/>
          </p:cNvSpPr>
          <p:nvPr>
            <p:ph type="body" sz="quarter" idx="16" hasCustomPrompt="1"/>
          </p:nvPr>
        </p:nvSpPr>
        <p:spPr>
          <a:xfrm>
            <a:off x="4577750" y="2283295"/>
            <a:ext cx="3036500" cy="3651916"/>
          </a:xfrm>
        </p:spPr>
        <p:txBody>
          <a:bodyPr anchor="t"/>
          <a:lstStyle>
            <a:lvl1pPr algn="ctr">
              <a:lnSpc>
                <a:spcPct val="90000"/>
              </a:lnSpc>
              <a:spcAft>
                <a:spcPts val="600"/>
              </a:spcAft>
              <a:defRPr sz="6000" b="1">
                <a:solidFill>
                  <a:schemeClr val="accent4"/>
                </a:solidFill>
              </a:defRPr>
            </a:lvl1pPr>
            <a:lvl2pPr algn="ctr">
              <a:lnSpc>
                <a:spcPct val="90000"/>
              </a:lnSpc>
              <a:spcAft>
                <a:spcPts val="600"/>
              </a:spcAft>
              <a:defRPr sz="1600" b="0">
                <a:solidFill>
                  <a:schemeClr val="bg1"/>
                </a:solidFill>
              </a:defRPr>
            </a:lvl2pPr>
            <a:lvl3pPr marL="0" indent="0" algn="ctr">
              <a:lnSpc>
                <a:spcPct val="90000"/>
              </a:lnSpc>
              <a:spcAft>
                <a:spcPts val="600"/>
              </a:spcAft>
              <a:buNone/>
              <a:defRPr sz="1800" b="1">
                <a:solidFill>
                  <a:schemeClr val="bg2"/>
                </a:solidFill>
              </a:defRPr>
            </a:lvl3pPr>
            <a:lvl4pPr algn="ctr">
              <a:lnSpc>
                <a:spcPct val="90000"/>
              </a:lnSpc>
              <a:spcAft>
                <a:spcPts val="600"/>
              </a:spcAft>
              <a:defRPr b="0">
                <a:solidFill>
                  <a:schemeClr val="bg1"/>
                </a:solidFill>
              </a:defRPr>
            </a:lvl4pPr>
            <a:lvl5pPr algn="ctr">
              <a:defRPr/>
            </a:lvl5pPr>
          </a:lstStyle>
          <a:p>
            <a:pPr lvl="0"/>
            <a:r>
              <a:rPr lang="en-GB"/>
              <a:t>XX</a:t>
            </a:r>
          </a:p>
          <a:p>
            <a:pPr lvl="1"/>
            <a:r>
              <a:rPr lang="en-GB"/>
              <a:t>Second level</a:t>
            </a:r>
          </a:p>
        </p:txBody>
      </p:sp>
      <p:sp>
        <p:nvSpPr>
          <p:cNvPr id="9" name="Text Placeholder 6">
            <a:extLst>
              <a:ext uri="{FF2B5EF4-FFF2-40B4-BE49-F238E27FC236}">
                <a16:creationId xmlns:a16="http://schemas.microsoft.com/office/drawing/2014/main" id="{08685FA2-5439-8249-9C6F-580A601085E2}"/>
              </a:ext>
            </a:extLst>
          </p:cNvPr>
          <p:cNvSpPr>
            <a:spLocks noGrp="1"/>
          </p:cNvSpPr>
          <p:nvPr>
            <p:ph type="body" sz="quarter" idx="17" hasCustomPrompt="1"/>
          </p:nvPr>
        </p:nvSpPr>
        <p:spPr>
          <a:xfrm>
            <a:off x="8641750" y="2283295"/>
            <a:ext cx="3036500" cy="3651916"/>
          </a:xfrm>
        </p:spPr>
        <p:txBody>
          <a:bodyPr anchor="t"/>
          <a:lstStyle>
            <a:lvl1pPr algn="ctr">
              <a:lnSpc>
                <a:spcPct val="90000"/>
              </a:lnSpc>
              <a:spcAft>
                <a:spcPts val="600"/>
              </a:spcAft>
              <a:defRPr sz="6000" b="1">
                <a:solidFill>
                  <a:schemeClr val="accent4"/>
                </a:solidFill>
              </a:defRPr>
            </a:lvl1pPr>
            <a:lvl2pPr algn="ctr">
              <a:lnSpc>
                <a:spcPct val="90000"/>
              </a:lnSpc>
              <a:spcAft>
                <a:spcPts val="600"/>
              </a:spcAft>
              <a:defRPr sz="1600" b="0">
                <a:solidFill>
                  <a:schemeClr val="bg1"/>
                </a:solidFill>
              </a:defRPr>
            </a:lvl2pPr>
            <a:lvl3pPr marL="0" indent="0" algn="ctr">
              <a:lnSpc>
                <a:spcPct val="90000"/>
              </a:lnSpc>
              <a:spcAft>
                <a:spcPts val="600"/>
              </a:spcAft>
              <a:buNone/>
              <a:defRPr sz="1800" b="1">
                <a:solidFill>
                  <a:schemeClr val="bg2"/>
                </a:solidFill>
              </a:defRPr>
            </a:lvl3pPr>
            <a:lvl4pPr algn="ctr">
              <a:lnSpc>
                <a:spcPct val="90000"/>
              </a:lnSpc>
              <a:spcAft>
                <a:spcPts val="600"/>
              </a:spcAft>
              <a:defRPr b="0">
                <a:solidFill>
                  <a:schemeClr val="bg1"/>
                </a:solidFill>
              </a:defRPr>
            </a:lvl4pPr>
            <a:lvl5pPr algn="ctr">
              <a:defRPr/>
            </a:lvl5pPr>
          </a:lstStyle>
          <a:p>
            <a:pPr lvl="0"/>
            <a:r>
              <a:rPr lang="en-GB"/>
              <a:t>XX</a:t>
            </a:r>
          </a:p>
          <a:p>
            <a:pPr lvl="1"/>
            <a:r>
              <a:rPr lang="en-GB"/>
              <a:t>Second level</a:t>
            </a:r>
          </a:p>
        </p:txBody>
      </p:sp>
    </p:spTree>
    <p:extLst>
      <p:ext uri="{BB962C8B-B14F-4D97-AF65-F5344CB8AC3E}">
        <p14:creationId xmlns:p14="http://schemas.microsoft.com/office/powerpoint/2010/main" val="25848784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2 callouts with image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305D707-B941-E742-B3A1-EC33D25DD372}"/>
              </a:ext>
            </a:extLst>
          </p:cNvPr>
          <p:cNvSpPr>
            <a:spLocks noGrp="1"/>
          </p:cNvSpPr>
          <p:nvPr>
            <p:ph type="pic" sz="quarter" idx="19"/>
          </p:nvPr>
        </p:nvSpPr>
        <p:spPr>
          <a:xfrm>
            <a:off x="4064000" y="1"/>
            <a:ext cx="4064000" cy="6497999"/>
          </a:xfrm>
          <a:custGeom>
            <a:avLst/>
            <a:gdLst>
              <a:gd name="connsiteX0" fmla="*/ 0 w 4064000"/>
              <a:gd name="connsiteY0" fmla="*/ 0 h 6497999"/>
              <a:gd name="connsiteX1" fmla="*/ 4064000 w 4064000"/>
              <a:gd name="connsiteY1" fmla="*/ 0 h 6497999"/>
              <a:gd name="connsiteX2" fmla="*/ 4064000 w 4064000"/>
              <a:gd name="connsiteY2" fmla="*/ 6497999 h 6497999"/>
              <a:gd name="connsiteX3" fmla="*/ 2283804 w 4064000"/>
              <a:gd name="connsiteY3" fmla="*/ 6497999 h 6497999"/>
              <a:gd name="connsiteX4" fmla="*/ 2284000 w 4064000"/>
              <a:gd name="connsiteY4" fmla="*/ 6496049 h 6497999"/>
              <a:gd name="connsiteX5" fmla="*/ 2032000 w 4064000"/>
              <a:gd name="connsiteY5" fmla="*/ 6244049 h 6497999"/>
              <a:gd name="connsiteX6" fmla="*/ 1780000 w 4064000"/>
              <a:gd name="connsiteY6" fmla="*/ 6496049 h 6497999"/>
              <a:gd name="connsiteX7" fmla="*/ 1780197 w 4064000"/>
              <a:gd name="connsiteY7" fmla="*/ 6497999 h 6497999"/>
              <a:gd name="connsiteX8" fmla="*/ 0 w 4064000"/>
              <a:gd name="connsiteY8" fmla="*/ 6497999 h 649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4000" h="6497999">
                <a:moveTo>
                  <a:pt x="0" y="0"/>
                </a:moveTo>
                <a:lnTo>
                  <a:pt x="4064000" y="0"/>
                </a:lnTo>
                <a:lnTo>
                  <a:pt x="4064000" y="6497999"/>
                </a:lnTo>
                <a:lnTo>
                  <a:pt x="2283804" y="6497999"/>
                </a:lnTo>
                <a:lnTo>
                  <a:pt x="2284000" y="6496049"/>
                </a:lnTo>
                <a:cubicBezTo>
                  <a:pt x="2284000" y="6356873"/>
                  <a:pt x="2171176" y="6244049"/>
                  <a:pt x="2032000" y="6244049"/>
                </a:cubicBezTo>
                <a:cubicBezTo>
                  <a:pt x="1892824" y="6244049"/>
                  <a:pt x="1780000" y="6356873"/>
                  <a:pt x="1780000" y="6496049"/>
                </a:cubicBezTo>
                <a:lnTo>
                  <a:pt x="1780197" y="6497999"/>
                </a:lnTo>
                <a:lnTo>
                  <a:pt x="0" y="6497999"/>
                </a:lnTo>
                <a:close/>
              </a:path>
            </a:pathLst>
          </a:custGeom>
          <a:noFill/>
          <a:ln>
            <a:noFill/>
          </a:ln>
        </p:spPr>
        <p:txBody>
          <a:bodyPr wrap="square" anchor="ctr">
            <a:noAutofit/>
          </a:bodyPr>
          <a:lstStyle>
            <a:lvl1pPr algn="ctr">
              <a:defRPr/>
            </a:lvl1pPr>
          </a:lstStyle>
          <a:p>
            <a:endParaRPr lang="en-GB"/>
          </a:p>
        </p:txBody>
      </p:sp>
      <p:sp>
        <p:nvSpPr>
          <p:cNvPr id="12" name="Picture Placeholder 13">
            <a:extLst>
              <a:ext uri="{FF2B5EF4-FFF2-40B4-BE49-F238E27FC236}">
                <a16:creationId xmlns:a16="http://schemas.microsoft.com/office/drawing/2014/main" id="{F1958CA4-4DE3-104F-87CF-B9883AE13727}"/>
              </a:ext>
            </a:extLst>
          </p:cNvPr>
          <p:cNvSpPr>
            <a:spLocks noGrp="1"/>
          </p:cNvSpPr>
          <p:nvPr>
            <p:ph type="pic" sz="quarter" idx="20"/>
          </p:nvPr>
        </p:nvSpPr>
        <p:spPr>
          <a:xfrm>
            <a:off x="8117178" y="1"/>
            <a:ext cx="4074822" cy="6497999"/>
          </a:xfrm>
          <a:custGeom>
            <a:avLst/>
            <a:gdLst>
              <a:gd name="connsiteX0" fmla="*/ 0 w 12192000"/>
              <a:gd name="connsiteY0" fmla="*/ 0 h 3428999"/>
              <a:gd name="connsiteX1" fmla="*/ 12192000 w 12192000"/>
              <a:gd name="connsiteY1" fmla="*/ 0 h 3428999"/>
              <a:gd name="connsiteX2" fmla="*/ 12192000 w 12192000"/>
              <a:gd name="connsiteY2" fmla="*/ 3428999 h 3428999"/>
              <a:gd name="connsiteX3" fmla="*/ 0 w 12192000"/>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12192000" h="3428999">
                <a:moveTo>
                  <a:pt x="0" y="0"/>
                </a:moveTo>
                <a:lnTo>
                  <a:pt x="12192000" y="0"/>
                </a:lnTo>
                <a:lnTo>
                  <a:pt x="12192000" y="3428999"/>
                </a:lnTo>
                <a:lnTo>
                  <a:pt x="0" y="3428999"/>
                </a:lnTo>
                <a:close/>
              </a:path>
            </a:pathLst>
          </a:custGeom>
          <a:noFill/>
          <a:ln>
            <a:noFill/>
          </a:ln>
        </p:spPr>
        <p:txBody>
          <a:bodyPr wrap="square" anchor="ctr">
            <a:noAutofit/>
          </a:bodyPr>
          <a:lstStyle>
            <a:lvl1pPr algn="ctr">
              <a:defRPr/>
            </a:lvl1pPr>
          </a:lstStyle>
          <a:p>
            <a:endParaRPr lang="en-GB"/>
          </a:p>
        </p:txBody>
      </p:sp>
      <p:sp>
        <p:nvSpPr>
          <p:cNvPr id="17" name="Text Placeholder 16">
            <a:extLst>
              <a:ext uri="{FF2B5EF4-FFF2-40B4-BE49-F238E27FC236}">
                <a16:creationId xmlns:a16="http://schemas.microsoft.com/office/drawing/2014/main" id="{DF8530DE-535A-084C-8B5E-A85ECC159CD3}"/>
              </a:ext>
            </a:extLst>
          </p:cNvPr>
          <p:cNvSpPr>
            <a:spLocks noGrp="1"/>
          </p:cNvSpPr>
          <p:nvPr>
            <p:ph type="body" sz="quarter" idx="14"/>
          </p:nvPr>
        </p:nvSpPr>
        <p:spPr>
          <a:xfrm>
            <a:off x="4064000" y="0"/>
            <a:ext cx="8128000" cy="6497638"/>
          </a:xfrm>
          <a:custGeom>
            <a:avLst/>
            <a:gdLst>
              <a:gd name="connsiteX0" fmla="*/ 0 w 8128000"/>
              <a:gd name="connsiteY0" fmla="*/ 0 h 6497638"/>
              <a:gd name="connsiteX1" fmla="*/ 8128000 w 8128000"/>
              <a:gd name="connsiteY1" fmla="*/ 0 h 6497638"/>
              <a:gd name="connsiteX2" fmla="*/ 8128000 w 8128000"/>
              <a:gd name="connsiteY2" fmla="*/ 6497638 h 6497638"/>
              <a:gd name="connsiteX3" fmla="*/ 2283680 w 8128000"/>
              <a:gd name="connsiteY3" fmla="*/ 6497638 h 6497638"/>
              <a:gd name="connsiteX4" fmla="*/ 2284000 w 8128000"/>
              <a:gd name="connsiteY4" fmla="*/ 6496050 h 6497638"/>
              <a:gd name="connsiteX5" fmla="*/ 2032000 w 8128000"/>
              <a:gd name="connsiteY5" fmla="*/ 6244050 h 6497638"/>
              <a:gd name="connsiteX6" fmla="*/ 1780000 w 8128000"/>
              <a:gd name="connsiteY6" fmla="*/ 6496050 h 6497638"/>
              <a:gd name="connsiteX7" fmla="*/ 1780321 w 8128000"/>
              <a:gd name="connsiteY7" fmla="*/ 6497638 h 6497638"/>
              <a:gd name="connsiteX8" fmla="*/ 0 w 8128000"/>
              <a:gd name="connsiteY8" fmla="*/ 6497638 h 649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6497638">
                <a:moveTo>
                  <a:pt x="0" y="0"/>
                </a:moveTo>
                <a:lnTo>
                  <a:pt x="8128000" y="0"/>
                </a:lnTo>
                <a:lnTo>
                  <a:pt x="8128000" y="6497638"/>
                </a:lnTo>
                <a:lnTo>
                  <a:pt x="2283680" y="6497638"/>
                </a:lnTo>
                <a:lnTo>
                  <a:pt x="2284000" y="6496050"/>
                </a:lnTo>
                <a:cubicBezTo>
                  <a:pt x="2284000" y="6356874"/>
                  <a:pt x="2171176" y="6244050"/>
                  <a:pt x="2032000" y="6244050"/>
                </a:cubicBezTo>
                <a:cubicBezTo>
                  <a:pt x="1892825" y="6244050"/>
                  <a:pt x="1780000" y="6356874"/>
                  <a:pt x="1780000" y="6496050"/>
                </a:cubicBezTo>
                <a:lnTo>
                  <a:pt x="1780321" y="6497638"/>
                </a:lnTo>
                <a:lnTo>
                  <a:pt x="0" y="6497638"/>
                </a:lnTo>
                <a:close/>
              </a:path>
            </a:pathLst>
          </a:custGeom>
          <a:gradFill>
            <a:gsLst>
              <a:gs pos="0">
                <a:srgbClr val="2B2D42">
                  <a:alpha val="19000"/>
                </a:srgbClr>
              </a:gs>
              <a:gs pos="100000">
                <a:srgbClr val="2B2D42"/>
              </a:gs>
            </a:gsLst>
            <a:lin ang="5400000" scaled="1"/>
          </a:gradFill>
        </p:spPr>
        <p:txBody>
          <a:bodyPr wrap="square">
            <a:noAutofit/>
          </a:bodyPr>
          <a:lstStyle>
            <a:lvl1pPr>
              <a:defRPr sz="100">
                <a:noFill/>
              </a:defRPr>
            </a:lvl1pPr>
          </a:lstStyle>
          <a:p>
            <a:pPr lvl="0"/>
            <a:endParaRPr lang="en-GB"/>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6" y="2436813"/>
            <a:ext cx="3023302" cy="3498398"/>
          </a:xfrm>
        </p:spPr>
        <p:txBody>
          <a:bodyPr/>
          <a:lstStyle>
            <a:lvl1pPr>
              <a:defRPr>
                <a:solidFill>
                  <a:schemeClr val="tx1"/>
                </a:solidFill>
              </a:defRPr>
            </a:lvl1pPr>
          </a:lstStyle>
          <a:p>
            <a:r>
              <a:rPr lang="en-GB"/>
              <a:t>Click to edit Master title style</a:t>
            </a:r>
          </a:p>
        </p:txBody>
      </p:sp>
      <p:sp>
        <p:nvSpPr>
          <p:cNvPr id="9" name="Text Placeholder 13">
            <a:extLst>
              <a:ext uri="{FF2B5EF4-FFF2-40B4-BE49-F238E27FC236}">
                <a16:creationId xmlns:a16="http://schemas.microsoft.com/office/drawing/2014/main" id="{C04E660C-1DCC-914B-9017-655D35200AB9}"/>
              </a:ext>
            </a:extLst>
          </p:cNvPr>
          <p:cNvSpPr>
            <a:spLocks noGrp="1" noChangeAspect="1"/>
          </p:cNvSpPr>
          <p:nvPr>
            <p:ph type="body" sz="quarter" idx="13"/>
          </p:nvPr>
        </p:nvSpPr>
        <p:spPr>
          <a:xfrm>
            <a:off x="563497" y="2355611"/>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14" name="Text Placeholder 6">
            <a:extLst>
              <a:ext uri="{FF2B5EF4-FFF2-40B4-BE49-F238E27FC236}">
                <a16:creationId xmlns:a16="http://schemas.microsoft.com/office/drawing/2014/main" id="{7B439116-0AC7-6E49-9EE3-FFE1BD1C3F06}"/>
              </a:ext>
            </a:extLst>
          </p:cNvPr>
          <p:cNvSpPr>
            <a:spLocks noGrp="1"/>
          </p:cNvSpPr>
          <p:nvPr>
            <p:ph type="body" sz="quarter" idx="16" hasCustomPrompt="1"/>
          </p:nvPr>
        </p:nvSpPr>
        <p:spPr>
          <a:xfrm>
            <a:off x="4577750" y="2283295"/>
            <a:ext cx="3036500" cy="3651916"/>
          </a:xfrm>
        </p:spPr>
        <p:txBody>
          <a:bodyPr anchor="t"/>
          <a:lstStyle>
            <a:lvl1pPr algn="ctr">
              <a:lnSpc>
                <a:spcPct val="90000"/>
              </a:lnSpc>
              <a:spcAft>
                <a:spcPts val="600"/>
              </a:spcAft>
              <a:defRPr sz="6000" b="1">
                <a:solidFill>
                  <a:schemeClr val="accent4"/>
                </a:solidFill>
              </a:defRPr>
            </a:lvl1pPr>
            <a:lvl2pPr algn="ctr">
              <a:lnSpc>
                <a:spcPct val="90000"/>
              </a:lnSpc>
              <a:spcAft>
                <a:spcPts val="600"/>
              </a:spcAft>
              <a:defRPr sz="1600" b="0">
                <a:solidFill>
                  <a:schemeClr val="bg1"/>
                </a:solidFill>
              </a:defRPr>
            </a:lvl2pPr>
            <a:lvl3pPr marL="0" indent="0" algn="ctr">
              <a:lnSpc>
                <a:spcPct val="90000"/>
              </a:lnSpc>
              <a:spcAft>
                <a:spcPts val="600"/>
              </a:spcAft>
              <a:buNone/>
              <a:defRPr sz="1800" b="1">
                <a:solidFill>
                  <a:schemeClr val="bg2"/>
                </a:solidFill>
              </a:defRPr>
            </a:lvl3pPr>
            <a:lvl4pPr algn="ctr">
              <a:lnSpc>
                <a:spcPct val="90000"/>
              </a:lnSpc>
              <a:spcAft>
                <a:spcPts val="600"/>
              </a:spcAft>
              <a:defRPr b="0">
                <a:solidFill>
                  <a:schemeClr val="bg1"/>
                </a:solidFill>
              </a:defRPr>
            </a:lvl4pPr>
            <a:lvl5pPr algn="ctr">
              <a:defRPr/>
            </a:lvl5pPr>
          </a:lstStyle>
          <a:p>
            <a:pPr lvl="0"/>
            <a:r>
              <a:rPr lang="en-GB"/>
              <a:t>XX</a:t>
            </a:r>
          </a:p>
          <a:p>
            <a:pPr lvl="1"/>
            <a:r>
              <a:rPr lang="en-GB"/>
              <a:t>Second level</a:t>
            </a:r>
          </a:p>
        </p:txBody>
      </p:sp>
      <p:sp>
        <p:nvSpPr>
          <p:cNvPr id="15" name="Text Placeholder 6">
            <a:extLst>
              <a:ext uri="{FF2B5EF4-FFF2-40B4-BE49-F238E27FC236}">
                <a16:creationId xmlns:a16="http://schemas.microsoft.com/office/drawing/2014/main" id="{CA3AD4B1-EF8E-F84F-8EB4-0633A7A50964}"/>
              </a:ext>
            </a:extLst>
          </p:cNvPr>
          <p:cNvSpPr>
            <a:spLocks noGrp="1"/>
          </p:cNvSpPr>
          <p:nvPr>
            <p:ph type="body" sz="quarter" idx="17" hasCustomPrompt="1"/>
          </p:nvPr>
        </p:nvSpPr>
        <p:spPr>
          <a:xfrm>
            <a:off x="8641750" y="2283295"/>
            <a:ext cx="3036500" cy="3651916"/>
          </a:xfrm>
        </p:spPr>
        <p:txBody>
          <a:bodyPr anchor="t"/>
          <a:lstStyle>
            <a:lvl1pPr algn="ctr">
              <a:lnSpc>
                <a:spcPct val="90000"/>
              </a:lnSpc>
              <a:spcAft>
                <a:spcPts val="600"/>
              </a:spcAft>
              <a:defRPr sz="6000" b="1">
                <a:solidFill>
                  <a:schemeClr val="accent4"/>
                </a:solidFill>
              </a:defRPr>
            </a:lvl1pPr>
            <a:lvl2pPr algn="ctr">
              <a:lnSpc>
                <a:spcPct val="90000"/>
              </a:lnSpc>
              <a:spcAft>
                <a:spcPts val="600"/>
              </a:spcAft>
              <a:defRPr sz="1600" b="0">
                <a:solidFill>
                  <a:schemeClr val="bg1"/>
                </a:solidFill>
              </a:defRPr>
            </a:lvl2pPr>
            <a:lvl3pPr marL="0" indent="0" algn="ctr">
              <a:lnSpc>
                <a:spcPct val="90000"/>
              </a:lnSpc>
              <a:spcAft>
                <a:spcPts val="600"/>
              </a:spcAft>
              <a:buNone/>
              <a:defRPr sz="1800" b="1">
                <a:solidFill>
                  <a:schemeClr val="bg2"/>
                </a:solidFill>
              </a:defRPr>
            </a:lvl3pPr>
            <a:lvl4pPr algn="ctr">
              <a:lnSpc>
                <a:spcPct val="90000"/>
              </a:lnSpc>
              <a:spcAft>
                <a:spcPts val="600"/>
              </a:spcAft>
              <a:defRPr b="0">
                <a:solidFill>
                  <a:schemeClr val="bg1"/>
                </a:solidFill>
              </a:defRPr>
            </a:lvl4pPr>
            <a:lvl5pPr algn="ctr">
              <a:defRPr/>
            </a:lvl5pPr>
          </a:lstStyle>
          <a:p>
            <a:pPr lvl="0"/>
            <a:r>
              <a:rPr lang="en-GB"/>
              <a:t>XX</a:t>
            </a:r>
          </a:p>
          <a:p>
            <a:pPr lvl="1"/>
            <a:r>
              <a:rPr lang="en-GB"/>
              <a:t>Second level</a:t>
            </a:r>
          </a:p>
        </p:txBody>
      </p:sp>
    </p:spTree>
    <p:extLst>
      <p:ext uri="{BB962C8B-B14F-4D97-AF65-F5344CB8AC3E}">
        <p14:creationId xmlns:p14="http://schemas.microsoft.com/office/powerpoint/2010/main" val="2560991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 1 - laptop">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5477935" cy="1495741"/>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7" name="Text Placeholder 6">
            <a:extLst>
              <a:ext uri="{FF2B5EF4-FFF2-40B4-BE49-F238E27FC236}">
                <a16:creationId xmlns:a16="http://schemas.microsoft.com/office/drawing/2014/main" id="{C2476CF0-A727-C04F-8461-5FE707077A2D}"/>
              </a:ext>
            </a:extLst>
          </p:cNvPr>
          <p:cNvSpPr>
            <a:spLocks noGrp="1"/>
          </p:cNvSpPr>
          <p:nvPr>
            <p:ph type="body" sz="quarter" idx="14"/>
          </p:nvPr>
        </p:nvSpPr>
        <p:spPr>
          <a:xfrm>
            <a:off x="7331454" y="2105342"/>
            <a:ext cx="4498596" cy="2956683"/>
          </a:xfrm>
          <a:prstGeom prst="round2SameRect">
            <a:avLst>
              <a:gd name="adj1" fmla="val 6156"/>
              <a:gd name="adj2" fmla="val 0"/>
            </a:avLst>
          </a:prstGeom>
          <a:solidFill>
            <a:schemeClr val="bg1"/>
          </a:solidFill>
        </p:spPr>
        <p:txBody>
          <a:bodyPr anchor="ctr">
            <a:normAutofit/>
          </a:bodyPr>
          <a:lstStyle>
            <a:lvl1pPr algn="ctr">
              <a:defRPr sz="100">
                <a:noFill/>
              </a:defRPr>
            </a:lvl1pPr>
          </a:lstStyle>
          <a:p>
            <a:pPr lvl="0"/>
            <a:endParaRPr lang="en-GB"/>
          </a:p>
        </p:txBody>
      </p:sp>
      <p:sp>
        <p:nvSpPr>
          <p:cNvPr id="8" name="Picture Placeholder 10">
            <a:extLst>
              <a:ext uri="{FF2B5EF4-FFF2-40B4-BE49-F238E27FC236}">
                <a16:creationId xmlns:a16="http://schemas.microsoft.com/office/drawing/2014/main" id="{A419757F-36EE-5A4D-A685-EB68AEFE748A}"/>
              </a:ext>
            </a:extLst>
          </p:cNvPr>
          <p:cNvSpPr>
            <a:spLocks noGrp="1"/>
          </p:cNvSpPr>
          <p:nvPr>
            <p:ph type="pic" sz="quarter" idx="16"/>
          </p:nvPr>
        </p:nvSpPr>
        <p:spPr>
          <a:xfrm>
            <a:off x="7331616" y="2320414"/>
            <a:ext cx="4498272" cy="2741612"/>
          </a:xfrm>
          <a:solidFill>
            <a:schemeClr val="bg1">
              <a:lumMod val="85000"/>
            </a:schemeClr>
          </a:solidFill>
        </p:spPr>
        <p:txBody>
          <a:bodyPr anchor="ctr"/>
          <a:lstStyle>
            <a:lvl1pPr algn="ctr">
              <a:defRPr/>
            </a:lvl1pPr>
          </a:lstStyle>
          <a:p>
            <a:endParaRPr lang="en-GB"/>
          </a:p>
        </p:txBody>
      </p:sp>
      <p:sp>
        <p:nvSpPr>
          <p:cNvPr id="10" name="Text Placeholder 6">
            <a:extLst>
              <a:ext uri="{FF2B5EF4-FFF2-40B4-BE49-F238E27FC236}">
                <a16:creationId xmlns:a16="http://schemas.microsoft.com/office/drawing/2014/main" id="{1D9CA463-34B5-3E45-AA20-992C076C4B8E}"/>
              </a:ext>
            </a:extLst>
          </p:cNvPr>
          <p:cNvSpPr>
            <a:spLocks noGrp="1"/>
          </p:cNvSpPr>
          <p:nvPr>
            <p:ph type="body" sz="quarter" idx="15"/>
          </p:nvPr>
        </p:nvSpPr>
        <p:spPr>
          <a:xfrm>
            <a:off x="7331454" y="5062025"/>
            <a:ext cx="4498596" cy="36000"/>
          </a:xfrm>
          <a:prstGeom prst="rect">
            <a:avLst/>
          </a:prstGeom>
          <a:solidFill>
            <a:schemeClr val="accent4"/>
          </a:solidFill>
        </p:spPr>
        <p:txBody>
          <a:bodyPr anchor="ctr">
            <a:normAutofit/>
          </a:bodyPr>
          <a:lstStyle>
            <a:lvl1pPr algn="ctr">
              <a:defRPr sz="100">
                <a:noFill/>
              </a:defRPr>
            </a:lvl1pPr>
          </a:lstStyle>
          <a:p>
            <a:pPr lvl="0"/>
            <a:endParaRPr lang="en-GB"/>
          </a:p>
        </p:txBody>
      </p:sp>
      <p:sp>
        <p:nvSpPr>
          <p:cNvPr id="11" name="Text Placeholder 6">
            <a:extLst>
              <a:ext uri="{FF2B5EF4-FFF2-40B4-BE49-F238E27FC236}">
                <a16:creationId xmlns:a16="http://schemas.microsoft.com/office/drawing/2014/main" id="{9D48830D-9295-6540-A52A-259F8F358CF0}"/>
              </a:ext>
            </a:extLst>
          </p:cNvPr>
          <p:cNvSpPr>
            <a:spLocks noGrp="1"/>
          </p:cNvSpPr>
          <p:nvPr>
            <p:ph type="body" sz="quarter" idx="17"/>
          </p:nvPr>
        </p:nvSpPr>
        <p:spPr>
          <a:xfrm>
            <a:off x="9562752" y="2224835"/>
            <a:ext cx="36000" cy="36000"/>
          </a:xfrm>
          <a:prstGeom prst="ellipse">
            <a:avLst/>
          </a:prstGeom>
          <a:solidFill>
            <a:schemeClr val="accent5"/>
          </a:solidFill>
        </p:spPr>
        <p:txBody>
          <a:bodyPr anchor="ctr">
            <a:normAutofit/>
          </a:bodyPr>
          <a:lstStyle>
            <a:lvl1pPr algn="ctr">
              <a:defRPr sz="100">
                <a:noFill/>
              </a:defRPr>
            </a:lvl1pPr>
          </a:lstStyle>
          <a:p>
            <a:pPr lvl="0"/>
            <a:endParaRPr lang="en-GB"/>
          </a:p>
        </p:txBody>
      </p:sp>
      <p:sp>
        <p:nvSpPr>
          <p:cNvPr id="12" name="Text Placeholder 11">
            <a:extLst>
              <a:ext uri="{FF2B5EF4-FFF2-40B4-BE49-F238E27FC236}">
                <a16:creationId xmlns:a16="http://schemas.microsoft.com/office/drawing/2014/main" id="{AD442535-1ABD-EA42-818D-0FAD12FCE2F9}"/>
              </a:ext>
            </a:extLst>
          </p:cNvPr>
          <p:cNvSpPr>
            <a:spLocks noGrp="1"/>
          </p:cNvSpPr>
          <p:nvPr>
            <p:ph type="body" sz="quarter" idx="18" hasCustomPrompt="1"/>
          </p:nvPr>
        </p:nvSpPr>
        <p:spPr>
          <a:xfrm>
            <a:off x="617538" y="2441729"/>
            <a:ext cx="2390775" cy="488284"/>
          </a:xfrm>
        </p:spPr>
        <p:txBody>
          <a:bodyPr/>
          <a:lstStyle>
            <a:lvl1pPr>
              <a:defRPr b="1"/>
            </a:lvl1pPr>
          </a:lstStyle>
          <a:p>
            <a:pPr lvl="0"/>
            <a:r>
              <a:rPr lang="en-GB"/>
              <a:t>Partner { ID card}</a:t>
            </a:r>
          </a:p>
        </p:txBody>
      </p:sp>
      <p:sp>
        <p:nvSpPr>
          <p:cNvPr id="14" name="Text Placeholder 13">
            <a:extLst>
              <a:ext uri="{FF2B5EF4-FFF2-40B4-BE49-F238E27FC236}">
                <a16:creationId xmlns:a16="http://schemas.microsoft.com/office/drawing/2014/main" id="{C2A8E6D8-09CE-5A4E-999F-04DF44377155}"/>
              </a:ext>
            </a:extLst>
          </p:cNvPr>
          <p:cNvSpPr>
            <a:spLocks noGrp="1"/>
          </p:cNvSpPr>
          <p:nvPr>
            <p:ph type="body" sz="quarter" idx="19"/>
          </p:nvPr>
        </p:nvSpPr>
        <p:spPr>
          <a:xfrm>
            <a:off x="3534697" y="2441575"/>
            <a:ext cx="3500284" cy="3325044"/>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buClr>
                <a:schemeClr val="bg2"/>
              </a:buClr>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Text Placeholder 11">
            <a:extLst>
              <a:ext uri="{FF2B5EF4-FFF2-40B4-BE49-F238E27FC236}">
                <a16:creationId xmlns:a16="http://schemas.microsoft.com/office/drawing/2014/main" id="{66F1DDD0-19BF-B64E-BDEE-6EBDBE660127}"/>
              </a:ext>
            </a:extLst>
          </p:cNvPr>
          <p:cNvSpPr>
            <a:spLocks noGrp="1"/>
          </p:cNvSpPr>
          <p:nvPr>
            <p:ph type="body" sz="quarter" idx="20" hasCustomPrompt="1"/>
          </p:nvPr>
        </p:nvSpPr>
        <p:spPr>
          <a:xfrm>
            <a:off x="7552414" y="5109362"/>
            <a:ext cx="1963430" cy="1035716"/>
          </a:xfrm>
        </p:spPr>
        <p:txBody>
          <a:bodyPr anchor="t">
            <a:noAutofit/>
          </a:bodyPr>
          <a:lstStyle>
            <a:lvl1pPr algn="ctr">
              <a:lnSpc>
                <a:spcPct val="100000"/>
              </a:lnSpc>
              <a:defRPr sz="4400" b="1">
                <a:solidFill>
                  <a:schemeClr val="accent4"/>
                </a:solidFill>
              </a:defRPr>
            </a:lvl1pPr>
          </a:lstStyle>
          <a:p>
            <a:pPr lvl="0"/>
            <a:r>
              <a:rPr lang="en-GB"/>
              <a:t>XM</a:t>
            </a:r>
          </a:p>
        </p:txBody>
      </p:sp>
      <p:sp>
        <p:nvSpPr>
          <p:cNvPr id="16" name="Text Placeholder 11">
            <a:extLst>
              <a:ext uri="{FF2B5EF4-FFF2-40B4-BE49-F238E27FC236}">
                <a16:creationId xmlns:a16="http://schemas.microsoft.com/office/drawing/2014/main" id="{21C7DD35-C05C-3746-A222-6B52DF9CB5CF}"/>
              </a:ext>
            </a:extLst>
          </p:cNvPr>
          <p:cNvSpPr>
            <a:spLocks noGrp="1"/>
          </p:cNvSpPr>
          <p:nvPr>
            <p:ph type="body" sz="quarter" idx="21" hasCustomPrompt="1"/>
          </p:nvPr>
        </p:nvSpPr>
        <p:spPr>
          <a:xfrm>
            <a:off x="7560730" y="5780317"/>
            <a:ext cx="1963430" cy="615586"/>
          </a:xfrm>
        </p:spPr>
        <p:txBody>
          <a:bodyPr anchor="t">
            <a:normAutofit/>
          </a:bodyPr>
          <a:lstStyle>
            <a:lvl1pPr algn="ctr">
              <a:lnSpc>
                <a:spcPct val="100000"/>
              </a:lnSpc>
              <a:spcAft>
                <a:spcPts val="0"/>
              </a:spcAft>
              <a:defRPr sz="1400" b="0"/>
            </a:lvl1pPr>
          </a:lstStyle>
          <a:p>
            <a:pPr lvl="0"/>
            <a:r>
              <a:rPr lang="en-GB"/>
              <a:t>Performance estimate</a:t>
            </a:r>
          </a:p>
        </p:txBody>
      </p:sp>
      <p:sp>
        <p:nvSpPr>
          <p:cNvPr id="17" name="Text Placeholder 11">
            <a:extLst>
              <a:ext uri="{FF2B5EF4-FFF2-40B4-BE49-F238E27FC236}">
                <a16:creationId xmlns:a16="http://schemas.microsoft.com/office/drawing/2014/main" id="{2C0474A5-CF32-9841-8119-FB8A4DAB300D}"/>
              </a:ext>
            </a:extLst>
          </p:cNvPr>
          <p:cNvSpPr>
            <a:spLocks noGrp="1"/>
          </p:cNvSpPr>
          <p:nvPr>
            <p:ph type="body" sz="quarter" idx="22" hasCustomPrompt="1"/>
          </p:nvPr>
        </p:nvSpPr>
        <p:spPr>
          <a:xfrm>
            <a:off x="9636853" y="5109362"/>
            <a:ext cx="1963430" cy="1035716"/>
          </a:xfrm>
        </p:spPr>
        <p:txBody>
          <a:bodyPr anchor="t">
            <a:noAutofit/>
          </a:bodyPr>
          <a:lstStyle>
            <a:lvl1pPr algn="ctr">
              <a:lnSpc>
                <a:spcPct val="100000"/>
              </a:lnSpc>
              <a:defRPr sz="4400" b="1">
                <a:solidFill>
                  <a:schemeClr val="accent4"/>
                </a:solidFill>
              </a:defRPr>
            </a:lvl1pPr>
          </a:lstStyle>
          <a:p>
            <a:pPr lvl="0"/>
            <a:r>
              <a:rPr lang="en-GB"/>
              <a:t>X%</a:t>
            </a:r>
          </a:p>
        </p:txBody>
      </p:sp>
      <p:sp>
        <p:nvSpPr>
          <p:cNvPr id="18" name="Text Placeholder 11">
            <a:extLst>
              <a:ext uri="{FF2B5EF4-FFF2-40B4-BE49-F238E27FC236}">
                <a16:creationId xmlns:a16="http://schemas.microsoft.com/office/drawing/2014/main" id="{0AAA4419-4C60-DC4A-9B06-FCF851D9D430}"/>
              </a:ext>
            </a:extLst>
          </p:cNvPr>
          <p:cNvSpPr>
            <a:spLocks noGrp="1"/>
          </p:cNvSpPr>
          <p:nvPr>
            <p:ph type="body" sz="quarter" idx="23" hasCustomPrompt="1"/>
          </p:nvPr>
        </p:nvSpPr>
        <p:spPr>
          <a:xfrm>
            <a:off x="9645169" y="5780317"/>
            <a:ext cx="1963430" cy="615586"/>
          </a:xfrm>
        </p:spPr>
        <p:txBody>
          <a:bodyPr anchor="t">
            <a:normAutofit/>
          </a:bodyPr>
          <a:lstStyle>
            <a:lvl1pPr algn="ctr">
              <a:lnSpc>
                <a:spcPct val="100000"/>
              </a:lnSpc>
              <a:spcAft>
                <a:spcPts val="0"/>
              </a:spcAft>
              <a:defRPr sz="1400" b="0"/>
            </a:lvl1pPr>
          </a:lstStyle>
          <a:p>
            <a:pPr lvl="0"/>
            <a:r>
              <a:rPr lang="en-GB"/>
              <a:t>Performance estimate</a:t>
            </a:r>
          </a:p>
        </p:txBody>
      </p:sp>
    </p:spTree>
    <p:extLst>
      <p:ext uri="{BB962C8B-B14F-4D97-AF65-F5344CB8AC3E}">
        <p14:creationId xmlns:p14="http://schemas.microsoft.com/office/powerpoint/2010/main" val="421087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 gre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18066" y="2436812"/>
            <a:ext cx="10965600"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917956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 1 - mobil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5477935" cy="1495741"/>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14" name="Text Placeholder 13">
            <a:extLst>
              <a:ext uri="{FF2B5EF4-FFF2-40B4-BE49-F238E27FC236}">
                <a16:creationId xmlns:a16="http://schemas.microsoft.com/office/drawing/2014/main" id="{C2A8E6D8-09CE-5A4E-999F-04DF44377155}"/>
              </a:ext>
            </a:extLst>
          </p:cNvPr>
          <p:cNvSpPr>
            <a:spLocks noGrp="1"/>
          </p:cNvSpPr>
          <p:nvPr>
            <p:ph type="body" sz="quarter" idx="19"/>
          </p:nvPr>
        </p:nvSpPr>
        <p:spPr>
          <a:xfrm>
            <a:off x="3534697" y="2441575"/>
            <a:ext cx="3500284" cy="3325044"/>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buClr>
                <a:schemeClr val="bg2"/>
              </a:buClr>
              <a:defRPr/>
            </a:lvl3pPr>
            <a:lvl4pPr>
              <a:lnSpc>
                <a:spcPct val="100000"/>
              </a:lnSpc>
              <a:spcAft>
                <a:spcPts val="600"/>
              </a:spcAft>
              <a:defRPr/>
            </a:lvl4pPr>
            <a:lvl5pPr>
              <a:lnSpc>
                <a:spcPct val="100000"/>
              </a:lnSpc>
              <a:spcAft>
                <a:spcPts val="6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Text Placeholder 11">
            <a:extLst>
              <a:ext uri="{FF2B5EF4-FFF2-40B4-BE49-F238E27FC236}">
                <a16:creationId xmlns:a16="http://schemas.microsoft.com/office/drawing/2014/main" id="{66F1DDD0-19BF-B64E-BDEE-6EBDBE660127}"/>
              </a:ext>
            </a:extLst>
          </p:cNvPr>
          <p:cNvSpPr>
            <a:spLocks noGrp="1"/>
          </p:cNvSpPr>
          <p:nvPr>
            <p:ph type="body" sz="quarter" idx="20" hasCustomPrompt="1"/>
          </p:nvPr>
        </p:nvSpPr>
        <p:spPr>
          <a:xfrm>
            <a:off x="7552414" y="5109362"/>
            <a:ext cx="1963430" cy="1035716"/>
          </a:xfrm>
        </p:spPr>
        <p:txBody>
          <a:bodyPr anchor="t">
            <a:noAutofit/>
          </a:bodyPr>
          <a:lstStyle>
            <a:lvl1pPr algn="ctr">
              <a:lnSpc>
                <a:spcPct val="100000"/>
              </a:lnSpc>
              <a:defRPr sz="4400" b="1">
                <a:solidFill>
                  <a:schemeClr val="accent4"/>
                </a:solidFill>
              </a:defRPr>
            </a:lvl1pPr>
          </a:lstStyle>
          <a:p>
            <a:pPr lvl="0"/>
            <a:r>
              <a:rPr lang="en-GB"/>
              <a:t>XM</a:t>
            </a:r>
          </a:p>
        </p:txBody>
      </p:sp>
      <p:sp>
        <p:nvSpPr>
          <p:cNvPr id="16" name="Text Placeholder 11">
            <a:extLst>
              <a:ext uri="{FF2B5EF4-FFF2-40B4-BE49-F238E27FC236}">
                <a16:creationId xmlns:a16="http://schemas.microsoft.com/office/drawing/2014/main" id="{21C7DD35-C05C-3746-A222-6B52DF9CB5CF}"/>
              </a:ext>
            </a:extLst>
          </p:cNvPr>
          <p:cNvSpPr>
            <a:spLocks noGrp="1"/>
          </p:cNvSpPr>
          <p:nvPr>
            <p:ph type="body" sz="quarter" idx="21" hasCustomPrompt="1"/>
          </p:nvPr>
        </p:nvSpPr>
        <p:spPr>
          <a:xfrm>
            <a:off x="7560730" y="5780317"/>
            <a:ext cx="1963430" cy="615586"/>
          </a:xfrm>
        </p:spPr>
        <p:txBody>
          <a:bodyPr anchor="t">
            <a:normAutofit/>
          </a:bodyPr>
          <a:lstStyle>
            <a:lvl1pPr algn="ctr">
              <a:lnSpc>
                <a:spcPct val="100000"/>
              </a:lnSpc>
              <a:spcAft>
                <a:spcPts val="0"/>
              </a:spcAft>
              <a:defRPr sz="1400" b="0"/>
            </a:lvl1pPr>
          </a:lstStyle>
          <a:p>
            <a:pPr lvl="0"/>
            <a:r>
              <a:rPr lang="en-GB"/>
              <a:t>Performance estimate</a:t>
            </a:r>
          </a:p>
        </p:txBody>
      </p:sp>
      <p:sp>
        <p:nvSpPr>
          <p:cNvPr id="17" name="Text Placeholder 11">
            <a:extLst>
              <a:ext uri="{FF2B5EF4-FFF2-40B4-BE49-F238E27FC236}">
                <a16:creationId xmlns:a16="http://schemas.microsoft.com/office/drawing/2014/main" id="{2C0474A5-CF32-9841-8119-FB8A4DAB300D}"/>
              </a:ext>
            </a:extLst>
          </p:cNvPr>
          <p:cNvSpPr>
            <a:spLocks noGrp="1"/>
          </p:cNvSpPr>
          <p:nvPr>
            <p:ph type="body" sz="quarter" idx="22" hasCustomPrompt="1"/>
          </p:nvPr>
        </p:nvSpPr>
        <p:spPr>
          <a:xfrm>
            <a:off x="9636853" y="5109362"/>
            <a:ext cx="1963430" cy="1035716"/>
          </a:xfrm>
        </p:spPr>
        <p:txBody>
          <a:bodyPr anchor="t">
            <a:noAutofit/>
          </a:bodyPr>
          <a:lstStyle>
            <a:lvl1pPr algn="ctr">
              <a:lnSpc>
                <a:spcPct val="100000"/>
              </a:lnSpc>
              <a:defRPr sz="4400" b="1">
                <a:solidFill>
                  <a:schemeClr val="accent4"/>
                </a:solidFill>
              </a:defRPr>
            </a:lvl1pPr>
          </a:lstStyle>
          <a:p>
            <a:pPr lvl="0"/>
            <a:r>
              <a:rPr lang="en-GB"/>
              <a:t>X%</a:t>
            </a:r>
          </a:p>
        </p:txBody>
      </p:sp>
      <p:sp>
        <p:nvSpPr>
          <p:cNvPr id="18" name="Text Placeholder 11">
            <a:extLst>
              <a:ext uri="{FF2B5EF4-FFF2-40B4-BE49-F238E27FC236}">
                <a16:creationId xmlns:a16="http://schemas.microsoft.com/office/drawing/2014/main" id="{0AAA4419-4C60-DC4A-9B06-FCF851D9D430}"/>
              </a:ext>
            </a:extLst>
          </p:cNvPr>
          <p:cNvSpPr>
            <a:spLocks noGrp="1"/>
          </p:cNvSpPr>
          <p:nvPr>
            <p:ph type="body" sz="quarter" idx="23" hasCustomPrompt="1"/>
          </p:nvPr>
        </p:nvSpPr>
        <p:spPr>
          <a:xfrm>
            <a:off x="9645169" y="5780317"/>
            <a:ext cx="1963430" cy="615586"/>
          </a:xfrm>
        </p:spPr>
        <p:txBody>
          <a:bodyPr anchor="t">
            <a:normAutofit/>
          </a:bodyPr>
          <a:lstStyle>
            <a:lvl1pPr algn="ctr">
              <a:lnSpc>
                <a:spcPct val="100000"/>
              </a:lnSpc>
              <a:spcAft>
                <a:spcPts val="0"/>
              </a:spcAft>
              <a:defRPr sz="1400" b="0"/>
            </a:lvl1pPr>
          </a:lstStyle>
          <a:p>
            <a:pPr lvl="0"/>
            <a:r>
              <a:rPr lang="en-GB"/>
              <a:t>Performance estimate</a:t>
            </a:r>
          </a:p>
        </p:txBody>
      </p:sp>
      <p:sp>
        <p:nvSpPr>
          <p:cNvPr id="19" name="Text Placeholder 6">
            <a:extLst>
              <a:ext uri="{FF2B5EF4-FFF2-40B4-BE49-F238E27FC236}">
                <a16:creationId xmlns:a16="http://schemas.microsoft.com/office/drawing/2014/main" id="{FA443425-DC7F-B14A-94A6-11F9EE4F9EB9}"/>
              </a:ext>
            </a:extLst>
          </p:cNvPr>
          <p:cNvSpPr>
            <a:spLocks noGrp="1"/>
          </p:cNvSpPr>
          <p:nvPr>
            <p:ph type="body" sz="quarter" idx="24"/>
          </p:nvPr>
        </p:nvSpPr>
        <p:spPr>
          <a:xfrm>
            <a:off x="8327719" y="608032"/>
            <a:ext cx="2491879" cy="4435424"/>
          </a:xfrm>
          <a:prstGeom prst="round2SameRect">
            <a:avLst>
              <a:gd name="adj1" fmla="val 6156"/>
              <a:gd name="adj2" fmla="val 0"/>
            </a:avLst>
          </a:prstGeom>
          <a:solidFill>
            <a:schemeClr val="bg1"/>
          </a:solidFill>
        </p:spPr>
        <p:txBody>
          <a:bodyPr anchor="ctr">
            <a:normAutofit/>
          </a:bodyPr>
          <a:lstStyle>
            <a:lvl1pPr algn="ctr">
              <a:defRPr sz="100">
                <a:noFill/>
              </a:defRPr>
            </a:lvl1pPr>
          </a:lstStyle>
          <a:p>
            <a:pPr lvl="0"/>
            <a:endParaRPr lang="en-GB"/>
          </a:p>
        </p:txBody>
      </p:sp>
      <p:sp>
        <p:nvSpPr>
          <p:cNvPr id="20" name="Picture Placeholder 10">
            <a:extLst>
              <a:ext uri="{FF2B5EF4-FFF2-40B4-BE49-F238E27FC236}">
                <a16:creationId xmlns:a16="http://schemas.microsoft.com/office/drawing/2014/main" id="{AAFA9A51-A731-E449-B87C-BDACDAFA2B64}"/>
              </a:ext>
            </a:extLst>
          </p:cNvPr>
          <p:cNvSpPr>
            <a:spLocks noGrp="1"/>
          </p:cNvSpPr>
          <p:nvPr>
            <p:ph type="pic" sz="quarter" idx="25"/>
          </p:nvPr>
        </p:nvSpPr>
        <p:spPr>
          <a:xfrm>
            <a:off x="8327964" y="875071"/>
            <a:ext cx="2491700" cy="4168385"/>
          </a:xfrm>
          <a:solidFill>
            <a:schemeClr val="bg1">
              <a:lumMod val="85000"/>
            </a:schemeClr>
          </a:solidFill>
        </p:spPr>
        <p:txBody>
          <a:bodyPr anchor="ctr"/>
          <a:lstStyle>
            <a:lvl1pPr algn="ctr">
              <a:defRPr/>
            </a:lvl1pPr>
          </a:lstStyle>
          <a:p>
            <a:endParaRPr lang="en-GB"/>
          </a:p>
        </p:txBody>
      </p:sp>
      <p:sp>
        <p:nvSpPr>
          <p:cNvPr id="21" name="Text Placeholder 6">
            <a:extLst>
              <a:ext uri="{FF2B5EF4-FFF2-40B4-BE49-F238E27FC236}">
                <a16:creationId xmlns:a16="http://schemas.microsoft.com/office/drawing/2014/main" id="{AF9262FC-5419-1C4D-BC1B-C99318BC49B0}"/>
              </a:ext>
            </a:extLst>
          </p:cNvPr>
          <p:cNvSpPr>
            <a:spLocks noGrp="1"/>
          </p:cNvSpPr>
          <p:nvPr>
            <p:ph type="body" sz="quarter" idx="26"/>
          </p:nvPr>
        </p:nvSpPr>
        <p:spPr>
          <a:xfrm>
            <a:off x="8327719" y="4997737"/>
            <a:ext cx="2491945" cy="45719"/>
          </a:xfrm>
          <a:prstGeom prst="rect">
            <a:avLst/>
          </a:prstGeom>
          <a:solidFill>
            <a:schemeClr val="accent4"/>
          </a:solidFill>
        </p:spPr>
        <p:txBody>
          <a:bodyPr anchor="ctr">
            <a:normAutofit/>
          </a:bodyPr>
          <a:lstStyle>
            <a:lvl1pPr algn="ctr">
              <a:defRPr sz="100">
                <a:noFill/>
              </a:defRPr>
            </a:lvl1pPr>
          </a:lstStyle>
          <a:p>
            <a:pPr lvl="0"/>
            <a:endParaRPr lang="en-GB"/>
          </a:p>
        </p:txBody>
      </p:sp>
      <p:sp>
        <p:nvSpPr>
          <p:cNvPr id="22" name="Text Placeholder 6">
            <a:extLst>
              <a:ext uri="{FF2B5EF4-FFF2-40B4-BE49-F238E27FC236}">
                <a16:creationId xmlns:a16="http://schemas.microsoft.com/office/drawing/2014/main" id="{68C2168E-DF42-6B41-9605-296381D78A34}"/>
              </a:ext>
            </a:extLst>
          </p:cNvPr>
          <p:cNvSpPr>
            <a:spLocks noGrp="1"/>
          </p:cNvSpPr>
          <p:nvPr>
            <p:ph type="body" sz="quarter" idx="27"/>
          </p:nvPr>
        </p:nvSpPr>
        <p:spPr>
          <a:xfrm>
            <a:off x="9419167" y="718016"/>
            <a:ext cx="45719" cy="45719"/>
          </a:xfrm>
          <a:prstGeom prst="ellipse">
            <a:avLst/>
          </a:prstGeom>
          <a:solidFill>
            <a:schemeClr val="accent5"/>
          </a:solidFill>
        </p:spPr>
        <p:txBody>
          <a:bodyPr anchor="ctr">
            <a:normAutofit/>
          </a:bodyPr>
          <a:lstStyle>
            <a:lvl1pPr algn="ctr">
              <a:defRPr sz="100">
                <a:noFill/>
              </a:defRPr>
            </a:lvl1pPr>
          </a:lstStyle>
          <a:p>
            <a:pPr lvl="0"/>
            <a:endParaRPr lang="en-GB"/>
          </a:p>
        </p:txBody>
      </p:sp>
      <p:sp>
        <p:nvSpPr>
          <p:cNvPr id="23" name="Text Placeholder 6">
            <a:extLst>
              <a:ext uri="{FF2B5EF4-FFF2-40B4-BE49-F238E27FC236}">
                <a16:creationId xmlns:a16="http://schemas.microsoft.com/office/drawing/2014/main" id="{AEEA192E-B0BF-9C47-A290-165B75CB1D90}"/>
              </a:ext>
            </a:extLst>
          </p:cNvPr>
          <p:cNvSpPr>
            <a:spLocks noGrp="1"/>
          </p:cNvSpPr>
          <p:nvPr>
            <p:ph type="body" sz="quarter" idx="28"/>
          </p:nvPr>
        </p:nvSpPr>
        <p:spPr>
          <a:xfrm>
            <a:off x="9511242" y="718016"/>
            <a:ext cx="232247" cy="45719"/>
          </a:xfrm>
          <a:prstGeom prst="roundRect">
            <a:avLst>
              <a:gd name="adj" fmla="val 50000"/>
            </a:avLst>
          </a:prstGeom>
          <a:solidFill>
            <a:schemeClr val="accent5"/>
          </a:solidFill>
        </p:spPr>
        <p:txBody>
          <a:bodyPr anchor="ctr">
            <a:normAutofit/>
          </a:bodyPr>
          <a:lstStyle>
            <a:lvl1pPr algn="ctr">
              <a:defRPr sz="100">
                <a:noFill/>
              </a:defRPr>
            </a:lvl1pPr>
          </a:lstStyle>
          <a:p>
            <a:pPr lvl="0"/>
            <a:endParaRPr lang="en-GB"/>
          </a:p>
        </p:txBody>
      </p:sp>
      <p:sp>
        <p:nvSpPr>
          <p:cNvPr id="26" name="Text Placeholder 11">
            <a:extLst>
              <a:ext uri="{FF2B5EF4-FFF2-40B4-BE49-F238E27FC236}">
                <a16:creationId xmlns:a16="http://schemas.microsoft.com/office/drawing/2014/main" id="{D117BEA5-0E13-8B42-B564-71252B1A22A8}"/>
              </a:ext>
            </a:extLst>
          </p:cNvPr>
          <p:cNvSpPr>
            <a:spLocks noGrp="1"/>
          </p:cNvSpPr>
          <p:nvPr>
            <p:ph type="body" sz="quarter" idx="18" hasCustomPrompt="1"/>
          </p:nvPr>
        </p:nvSpPr>
        <p:spPr>
          <a:xfrm>
            <a:off x="617538" y="2441729"/>
            <a:ext cx="2390775" cy="488284"/>
          </a:xfrm>
        </p:spPr>
        <p:txBody>
          <a:bodyPr/>
          <a:lstStyle>
            <a:lvl1pPr>
              <a:defRPr b="1"/>
            </a:lvl1pPr>
          </a:lstStyle>
          <a:p>
            <a:pPr lvl="0"/>
            <a:r>
              <a:rPr lang="en-GB"/>
              <a:t>Partner { ID card}</a:t>
            </a:r>
          </a:p>
        </p:txBody>
      </p:sp>
    </p:spTree>
    <p:extLst>
      <p:ext uri="{BB962C8B-B14F-4D97-AF65-F5344CB8AC3E}">
        <p14:creationId xmlns:p14="http://schemas.microsoft.com/office/powerpoint/2010/main" val="1323313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2">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10961160" cy="1495741"/>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14" name="Text Placeholder 13">
            <a:extLst>
              <a:ext uri="{FF2B5EF4-FFF2-40B4-BE49-F238E27FC236}">
                <a16:creationId xmlns:a16="http://schemas.microsoft.com/office/drawing/2014/main" id="{C2A8E6D8-09CE-5A4E-999F-04DF44377155}"/>
              </a:ext>
            </a:extLst>
          </p:cNvPr>
          <p:cNvSpPr>
            <a:spLocks noGrp="1"/>
          </p:cNvSpPr>
          <p:nvPr>
            <p:ph type="body" sz="quarter" idx="19" hasCustomPrompt="1"/>
          </p:nvPr>
        </p:nvSpPr>
        <p:spPr>
          <a:xfrm>
            <a:off x="2960096" y="2030362"/>
            <a:ext cx="2561303" cy="765092"/>
          </a:xfrm>
        </p:spPr>
        <p:txBody>
          <a:bodyPr anchor="ctr"/>
          <a:lstStyle>
            <a:lvl1pPr>
              <a:lnSpc>
                <a:spcPct val="100000"/>
              </a:lnSpc>
              <a:spcAft>
                <a:spcPts val="0"/>
              </a:spcAft>
              <a:defRPr sz="1200" b="1">
                <a:solidFill>
                  <a:schemeClr val="accent4"/>
                </a:solidFill>
              </a:defRPr>
            </a:lvl1pPr>
            <a:lvl2pPr>
              <a:lnSpc>
                <a:spcPct val="100000"/>
              </a:lnSpc>
              <a:spcAft>
                <a:spcPts val="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a:p>
            <a:pPr lvl="1"/>
            <a:r>
              <a:rPr lang="en-GB"/>
              <a:t>Content here</a:t>
            </a:r>
          </a:p>
        </p:txBody>
      </p:sp>
      <p:sp>
        <p:nvSpPr>
          <p:cNvPr id="24" name="Freeform 23">
            <a:extLst>
              <a:ext uri="{FF2B5EF4-FFF2-40B4-BE49-F238E27FC236}">
                <a16:creationId xmlns:a16="http://schemas.microsoft.com/office/drawing/2014/main" id="{38F3843C-C245-E747-9C12-C0B8BBBF4F42}"/>
              </a:ext>
            </a:extLst>
          </p:cNvPr>
          <p:cNvSpPr/>
          <p:nvPr userDrawn="1"/>
        </p:nvSpPr>
        <p:spPr>
          <a:xfrm>
            <a:off x="0" y="1741053"/>
            <a:ext cx="2676156" cy="3985200"/>
          </a:xfrm>
          <a:custGeom>
            <a:avLst/>
            <a:gdLst>
              <a:gd name="connsiteX0" fmla="*/ 682898 w 2676156"/>
              <a:gd name="connsiteY0" fmla="*/ 0 h 3986516"/>
              <a:gd name="connsiteX1" fmla="*/ 2676156 w 2676156"/>
              <a:gd name="connsiteY1" fmla="*/ 1993258 h 3986516"/>
              <a:gd name="connsiteX2" fmla="*/ 682898 w 2676156"/>
              <a:gd name="connsiteY2" fmla="*/ 3986516 h 3986516"/>
              <a:gd name="connsiteX3" fmla="*/ 90164 w 2676156"/>
              <a:gd name="connsiteY3" fmla="*/ 3896903 h 3986516"/>
              <a:gd name="connsiteX4" fmla="*/ 0 w 2676156"/>
              <a:gd name="connsiteY4" fmla="*/ 3863903 h 3986516"/>
              <a:gd name="connsiteX5" fmla="*/ 0 w 2676156"/>
              <a:gd name="connsiteY5" fmla="*/ 122614 h 3986516"/>
              <a:gd name="connsiteX6" fmla="*/ 90164 w 2676156"/>
              <a:gd name="connsiteY6" fmla="*/ 89613 h 3986516"/>
              <a:gd name="connsiteX7" fmla="*/ 682898 w 2676156"/>
              <a:gd name="connsiteY7" fmla="*/ 0 h 398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6156" h="3986516">
                <a:moveTo>
                  <a:pt x="682898" y="0"/>
                </a:moveTo>
                <a:cubicBezTo>
                  <a:pt x="1783744" y="0"/>
                  <a:pt x="2676156" y="892412"/>
                  <a:pt x="2676156" y="1993258"/>
                </a:cubicBezTo>
                <a:cubicBezTo>
                  <a:pt x="2676156" y="3094104"/>
                  <a:pt x="1783744" y="3986516"/>
                  <a:pt x="682898" y="3986516"/>
                </a:cubicBezTo>
                <a:cubicBezTo>
                  <a:pt x="476489" y="3986516"/>
                  <a:pt x="277409" y="3955142"/>
                  <a:pt x="90164" y="3896903"/>
                </a:cubicBezTo>
                <a:lnTo>
                  <a:pt x="0" y="3863903"/>
                </a:lnTo>
                <a:lnTo>
                  <a:pt x="0" y="122614"/>
                </a:lnTo>
                <a:lnTo>
                  <a:pt x="90164" y="89613"/>
                </a:lnTo>
                <a:cubicBezTo>
                  <a:pt x="277409" y="31374"/>
                  <a:pt x="476489" y="0"/>
                  <a:pt x="68289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5" name="Freeform 24">
            <a:extLst>
              <a:ext uri="{FF2B5EF4-FFF2-40B4-BE49-F238E27FC236}">
                <a16:creationId xmlns:a16="http://schemas.microsoft.com/office/drawing/2014/main" id="{CB5ABB6A-2670-044C-B19A-C6CDEEFD5082}"/>
              </a:ext>
            </a:extLst>
          </p:cNvPr>
          <p:cNvSpPr/>
          <p:nvPr userDrawn="1"/>
        </p:nvSpPr>
        <p:spPr>
          <a:xfrm flipH="1">
            <a:off x="9515844" y="1741053"/>
            <a:ext cx="2676156" cy="3985200"/>
          </a:xfrm>
          <a:custGeom>
            <a:avLst/>
            <a:gdLst>
              <a:gd name="connsiteX0" fmla="*/ 682898 w 2676156"/>
              <a:gd name="connsiteY0" fmla="*/ 0 h 3986516"/>
              <a:gd name="connsiteX1" fmla="*/ 2676156 w 2676156"/>
              <a:gd name="connsiteY1" fmla="*/ 1993258 h 3986516"/>
              <a:gd name="connsiteX2" fmla="*/ 682898 w 2676156"/>
              <a:gd name="connsiteY2" fmla="*/ 3986516 h 3986516"/>
              <a:gd name="connsiteX3" fmla="*/ 90164 w 2676156"/>
              <a:gd name="connsiteY3" fmla="*/ 3896903 h 3986516"/>
              <a:gd name="connsiteX4" fmla="*/ 0 w 2676156"/>
              <a:gd name="connsiteY4" fmla="*/ 3863903 h 3986516"/>
              <a:gd name="connsiteX5" fmla="*/ 0 w 2676156"/>
              <a:gd name="connsiteY5" fmla="*/ 122614 h 3986516"/>
              <a:gd name="connsiteX6" fmla="*/ 90164 w 2676156"/>
              <a:gd name="connsiteY6" fmla="*/ 89613 h 3986516"/>
              <a:gd name="connsiteX7" fmla="*/ 682898 w 2676156"/>
              <a:gd name="connsiteY7" fmla="*/ 0 h 398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6156" h="3986516">
                <a:moveTo>
                  <a:pt x="682898" y="0"/>
                </a:moveTo>
                <a:cubicBezTo>
                  <a:pt x="1783744" y="0"/>
                  <a:pt x="2676156" y="892412"/>
                  <a:pt x="2676156" y="1993258"/>
                </a:cubicBezTo>
                <a:cubicBezTo>
                  <a:pt x="2676156" y="3094104"/>
                  <a:pt x="1783744" y="3986516"/>
                  <a:pt x="682898" y="3986516"/>
                </a:cubicBezTo>
                <a:cubicBezTo>
                  <a:pt x="476489" y="3986516"/>
                  <a:pt x="277409" y="3955142"/>
                  <a:pt x="90164" y="3896903"/>
                </a:cubicBezTo>
                <a:lnTo>
                  <a:pt x="0" y="3863903"/>
                </a:lnTo>
                <a:lnTo>
                  <a:pt x="0" y="122614"/>
                </a:lnTo>
                <a:lnTo>
                  <a:pt x="90164" y="89613"/>
                </a:lnTo>
                <a:cubicBezTo>
                  <a:pt x="277409" y="31374"/>
                  <a:pt x="476489" y="0"/>
                  <a:pt x="68289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Arc 2">
            <a:extLst>
              <a:ext uri="{FF2B5EF4-FFF2-40B4-BE49-F238E27FC236}">
                <a16:creationId xmlns:a16="http://schemas.microsoft.com/office/drawing/2014/main" id="{B8771AB1-20E4-1846-9B37-0885AE137FE6}"/>
              </a:ext>
            </a:extLst>
          </p:cNvPr>
          <p:cNvSpPr>
            <a:spLocks noChangeAspect="1"/>
          </p:cNvSpPr>
          <p:nvPr userDrawn="1"/>
        </p:nvSpPr>
        <p:spPr>
          <a:xfrm>
            <a:off x="-1700381" y="1349716"/>
            <a:ext cx="4767874" cy="4767874"/>
          </a:xfrm>
          <a:prstGeom prst="arc">
            <a:avLst>
              <a:gd name="adj1" fmla="val 19001573"/>
              <a:gd name="adj2" fmla="val 2623314"/>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 25">
            <a:extLst>
              <a:ext uri="{FF2B5EF4-FFF2-40B4-BE49-F238E27FC236}">
                <a16:creationId xmlns:a16="http://schemas.microsoft.com/office/drawing/2014/main" id="{CE8FC649-CDBE-444D-B0B1-F11E3A30F2A8}"/>
              </a:ext>
            </a:extLst>
          </p:cNvPr>
          <p:cNvSpPr>
            <a:spLocks noChangeAspect="1"/>
          </p:cNvSpPr>
          <p:nvPr userDrawn="1"/>
        </p:nvSpPr>
        <p:spPr>
          <a:xfrm flipH="1">
            <a:off x="9124509" y="1349716"/>
            <a:ext cx="4767874" cy="4767874"/>
          </a:xfrm>
          <a:prstGeom prst="arc">
            <a:avLst>
              <a:gd name="adj1" fmla="val 19001573"/>
              <a:gd name="adj2" fmla="val 2623314"/>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 Placeholder 7">
            <a:extLst>
              <a:ext uri="{FF2B5EF4-FFF2-40B4-BE49-F238E27FC236}">
                <a16:creationId xmlns:a16="http://schemas.microsoft.com/office/drawing/2014/main" id="{A1F71835-92E6-7B4D-A758-097311E663B4}"/>
              </a:ext>
            </a:extLst>
          </p:cNvPr>
          <p:cNvSpPr>
            <a:spLocks noGrp="1"/>
          </p:cNvSpPr>
          <p:nvPr>
            <p:ph type="body" sz="quarter" idx="20"/>
          </p:nvPr>
        </p:nvSpPr>
        <p:spPr>
          <a:xfrm>
            <a:off x="2453906" y="2186543"/>
            <a:ext cx="444500" cy="444500"/>
          </a:xfrm>
          <a:prstGeom prst="ellipse">
            <a:avLst/>
          </a:prstGeom>
          <a:solidFill>
            <a:schemeClr val="accent4"/>
          </a:solidFill>
        </p:spPr>
        <p:txBody>
          <a:bodyPr>
            <a:normAutofit/>
          </a:bodyPr>
          <a:lstStyle>
            <a:lvl1pPr>
              <a:defRPr sz="200">
                <a:noFill/>
              </a:defRPr>
            </a:lvl1pPr>
          </a:lstStyle>
          <a:p>
            <a:pPr lvl="0"/>
            <a:endParaRPr lang="en-GB"/>
          </a:p>
        </p:txBody>
      </p:sp>
      <p:sp>
        <p:nvSpPr>
          <p:cNvPr id="27" name="Text Placeholder 13">
            <a:extLst>
              <a:ext uri="{FF2B5EF4-FFF2-40B4-BE49-F238E27FC236}">
                <a16:creationId xmlns:a16="http://schemas.microsoft.com/office/drawing/2014/main" id="{F5054B13-9F72-A04C-8E22-AD58659A9882}"/>
              </a:ext>
            </a:extLst>
          </p:cNvPr>
          <p:cNvSpPr>
            <a:spLocks noGrp="1"/>
          </p:cNvSpPr>
          <p:nvPr>
            <p:ph type="body" sz="quarter" idx="21" hasCustomPrompt="1"/>
          </p:nvPr>
        </p:nvSpPr>
        <p:spPr>
          <a:xfrm>
            <a:off x="3309141" y="2866104"/>
            <a:ext cx="2561303" cy="765092"/>
          </a:xfrm>
        </p:spPr>
        <p:txBody>
          <a:bodyPr anchor="ctr"/>
          <a:lstStyle>
            <a:lvl1pPr>
              <a:lnSpc>
                <a:spcPct val="100000"/>
              </a:lnSpc>
              <a:spcAft>
                <a:spcPts val="0"/>
              </a:spcAft>
              <a:defRPr sz="1200" b="1">
                <a:solidFill>
                  <a:schemeClr val="accent4"/>
                </a:solidFill>
              </a:defRPr>
            </a:lvl1pPr>
            <a:lvl2pPr>
              <a:lnSpc>
                <a:spcPct val="100000"/>
              </a:lnSpc>
              <a:spcAft>
                <a:spcPts val="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a:p>
            <a:pPr lvl="1"/>
            <a:r>
              <a:rPr lang="en-GB"/>
              <a:t>Content here</a:t>
            </a:r>
          </a:p>
        </p:txBody>
      </p:sp>
      <p:sp>
        <p:nvSpPr>
          <p:cNvPr id="28" name="Text Placeholder 7">
            <a:extLst>
              <a:ext uri="{FF2B5EF4-FFF2-40B4-BE49-F238E27FC236}">
                <a16:creationId xmlns:a16="http://schemas.microsoft.com/office/drawing/2014/main" id="{DF9929C1-E725-F748-8645-A0B2A120599E}"/>
              </a:ext>
            </a:extLst>
          </p:cNvPr>
          <p:cNvSpPr>
            <a:spLocks noGrp="1"/>
          </p:cNvSpPr>
          <p:nvPr>
            <p:ph type="body" sz="quarter" idx="22"/>
          </p:nvPr>
        </p:nvSpPr>
        <p:spPr>
          <a:xfrm>
            <a:off x="2802951" y="3022285"/>
            <a:ext cx="444500" cy="444500"/>
          </a:xfrm>
          <a:prstGeom prst="ellipse">
            <a:avLst/>
          </a:prstGeom>
          <a:solidFill>
            <a:schemeClr val="accent4"/>
          </a:solidFill>
        </p:spPr>
        <p:txBody>
          <a:bodyPr>
            <a:normAutofit/>
          </a:bodyPr>
          <a:lstStyle>
            <a:lvl1pPr>
              <a:defRPr sz="200">
                <a:noFill/>
              </a:defRPr>
            </a:lvl1pPr>
          </a:lstStyle>
          <a:p>
            <a:pPr lvl="0"/>
            <a:endParaRPr lang="en-GB"/>
          </a:p>
        </p:txBody>
      </p:sp>
      <p:sp>
        <p:nvSpPr>
          <p:cNvPr id="29" name="Text Placeholder 13">
            <a:extLst>
              <a:ext uri="{FF2B5EF4-FFF2-40B4-BE49-F238E27FC236}">
                <a16:creationId xmlns:a16="http://schemas.microsoft.com/office/drawing/2014/main" id="{4060F368-F7FB-DE47-8E60-A44DE296750C}"/>
              </a:ext>
            </a:extLst>
          </p:cNvPr>
          <p:cNvSpPr>
            <a:spLocks noGrp="1"/>
          </p:cNvSpPr>
          <p:nvPr>
            <p:ph type="body" sz="quarter" idx="23" hasCustomPrompt="1"/>
          </p:nvPr>
        </p:nvSpPr>
        <p:spPr>
          <a:xfrm>
            <a:off x="3314057" y="3814917"/>
            <a:ext cx="2561303" cy="765092"/>
          </a:xfrm>
        </p:spPr>
        <p:txBody>
          <a:bodyPr anchor="ctr"/>
          <a:lstStyle>
            <a:lvl1pPr>
              <a:lnSpc>
                <a:spcPct val="100000"/>
              </a:lnSpc>
              <a:spcAft>
                <a:spcPts val="0"/>
              </a:spcAft>
              <a:defRPr sz="1200" b="1">
                <a:solidFill>
                  <a:schemeClr val="accent4"/>
                </a:solidFill>
              </a:defRPr>
            </a:lvl1pPr>
            <a:lvl2pPr>
              <a:lnSpc>
                <a:spcPct val="100000"/>
              </a:lnSpc>
              <a:spcAft>
                <a:spcPts val="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a:p>
            <a:pPr lvl="1"/>
            <a:r>
              <a:rPr lang="en-GB"/>
              <a:t>Content here</a:t>
            </a:r>
          </a:p>
        </p:txBody>
      </p:sp>
      <p:sp>
        <p:nvSpPr>
          <p:cNvPr id="30" name="Text Placeholder 7">
            <a:extLst>
              <a:ext uri="{FF2B5EF4-FFF2-40B4-BE49-F238E27FC236}">
                <a16:creationId xmlns:a16="http://schemas.microsoft.com/office/drawing/2014/main" id="{CC37E139-302C-3C42-BD51-004F80239F3C}"/>
              </a:ext>
            </a:extLst>
          </p:cNvPr>
          <p:cNvSpPr>
            <a:spLocks noGrp="1"/>
          </p:cNvSpPr>
          <p:nvPr>
            <p:ph type="body" sz="quarter" idx="24"/>
          </p:nvPr>
        </p:nvSpPr>
        <p:spPr>
          <a:xfrm>
            <a:off x="2807867" y="3971098"/>
            <a:ext cx="444500" cy="444500"/>
          </a:xfrm>
          <a:prstGeom prst="ellipse">
            <a:avLst/>
          </a:prstGeom>
          <a:solidFill>
            <a:schemeClr val="accent4"/>
          </a:solidFill>
        </p:spPr>
        <p:txBody>
          <a:bodyPr>
            <a:normAutofit/>
          </a:bodyPr>
          <a:lstStyle>
            <a:lvl1pPr>
              <a:defRPr sz="200">
                <a:noFill/>
              </a:defRPr>
            </a:lvl1pPr>
          </a:lstStyle>
          <a:p>
            <a:pPr lvl="0"/>
            <a:endParaRPr lang="en-GB"/>
          </a:p>
        </p:txBody>
      </p:sp>
      <p:sp>
        <p:nvSpPr>
          <p:cNvPr id="31" name="Text Placeholder 13">
            <a:extLst>
              <a:ext uri="{FF2B5EF4-FFF2-40B4-BE49-F238E27FC236}">
                <a16:creationId xmlns:a16="http://schemas.microsoft.com/office/drawing/2014/main" id="{167D55B5-BCF9-3B41-824A-CE4C5E8575B5}"/>
              </a:ext>
            </a:extLst>
          </p:cNvPr>
          <p:cNvSpPr>
            <a:spLocks noGrp="1"/>
          </p:cNvSpPr>
          <p:nvPr>
            <p:ph type="body" sz="quarter" idx="25" hasCustomPrompt="1"/>
          </p:nvPr>
        </p:nvSpPr>
        <p:spPr>
          <a:xfrm>
            <a:off x="2960096" y="4665407"/>
            <a:ext cx="2561303" cy="765092"/>
          </a:xfrm>
        </p:spPr>
        <p:txBody>
          <a:bodyPr anchor="ctr"/>
          <a:lstStyle>
            <a:lvl1pPr>
              <a:lnSpc>
                <a:spcPct val="100000"/>
              </a:lnSpc>
              <a:spcAft>
                <a:spcPts val="0"/>
              </a:spcAft>
              <a:defRPr sz="1200" b="1">
                <a:solidFill>
                  <a:schemeClr val="accent4"/>
                </a:solidFill>
              </a:defRPr>
            </a:lvl1pPr>
            <a:lvl2pPr>
              <a:lnSpc>
                <a:spcPct val="100000"/>
              </a:lnSpc>
              <a:spcAft>
                <a:spcPts val="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a:p>
            <a:pPr lvl="1"/>
            <a:r>
              <a:rPr lang="en-GB"/>
              <a:t>Content here</a:t>
            </a:r>
          </a:p>
        </p:txBody>
      </p:sp>
      <p:sp>
        <p:nvSpPr>
          <p:cNvPr id="32" name="Text Placeholder 7">
            <a:extLst>
              <a:ext uri="{FF2B5EF4-FFF2-40B4-BE49-F238E27FC236}">
                <a16:creationId xmlns:a16="http://schemas.microsoft.com/office/drawing/2014/main" id="{AE312D6D-C8E7-ED42-B6C1-0460FA0EBEBC}"/>
              </a:ext>
            </a:extLst>
          </p:cNvPr>
          <p:cNvSpPr>
            <a:spLocks noGrp="1"/>
          </p:cNvSpPr>
          <p:nvPr>
            <p:ph type="body" sz="quarter" idx="26"/>
          </p:nvPr>
        </p:nvSpPr>
        <p:spPr>
          <a:xfrm>
            <a:off x="2453906" y="4821588"/>
            <a:ext cx="444500" cy="444500"/>
          </a:xfrm>
          <a:prstGeom prst="ellipse">
            <a:avLst/>
          </a:prstGeom>
          <a:solidFill>
            <a:schemeClr val="accent4"/>
          </a:solidFill>
        </p:spPr>
        <p:txBody>
          <a:bodyPr>
            <a:normAutofit/>
          </a:bodyPr>
          <a:lstStyle>
            <a:lvl1pPr>
              <a:defRPr sz="200">
                <a:noFill/>
              </a:defRPr>
            </a:lvl1pPr>
          </a:lstStyle>
          <a:p>
            <a:pPr lvl="0"/>
            <a:endParaRPr lang="en-GB"/>
          </a:p>
        </p:txBody>
      </p:sp>
      <p:sp>
        <p:nvSpPr>
          <p:cNvPr id="33" name="Text Placeholder 13">
            <a:extLst>
              <a:ext uri="{FF2B5EF4-FFF2-40B4-BE49-F238E27FC236}">
                <a16:creationId xmlns:a16="http://schemas.microsoft.com/office/drawing/2014/main" id="{F091FD10-4763-1747-8C1C-371E7BBFF2B2}"/>
              </a:ext>
            </a:extLst>
          </p:cNvPr>
          <p:cNvSpPr>
            <a:spLocks noGrp="1"/>
          </p:cNvSpPr>
          <p:nvPr>
            <p:ph type="body" sz="quarter" idx="27" hasCustomPrompt="1"/>
          </p:nvPr>
        </p:nvSpPr>
        <p:spPr>
          <a:xfrm>
            <a:off x="6653127" y="2030362"/>
            <a:ext cx="2561303" cy="765092"/>
          </a:xfrm>
        </p:spPr>
        <p:txBody>
          <a:bodyPr anchor="ctr"/>
          <a:lstStyle>
            <a:lvl1pPr algn="r">
              <a:lnSpc>
                <a:spcPct val="100000"/>
              </a:lnSpc>
              <a:spcAft>
                <a:spcPts val="0"/>
              </a:spcAft>
              <a:defRPr sz="1200" b="1">
                <a:solidFill>
                  <a:schemeClr val="accent4"/>
                </a:solidFill>
              </a:defRPr>
            </a:lvl1pPr>
            <a:lvl2pPr algn="r">
              <a:lnSpc>
                <a:spcPct val="100000"/>
              </a:lnSpc>
              <a:spcAft>
                <a:spcPts val="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a:p>
            <a:pPr lvl="1"/>
            <a:r>
              <a:rPr lang="en-GB"/>
              <a:t>Content here</a:t>
            </a:r>
          </a:p>
        </p:txBody>
      </p:sp>
      <p:sp>
        <p:nvSpPr>
          <p:cNvPr id="34" name="Text Placeholder 7">
            <a:extLst>
              <a:ext uri="{FF2B5EF4-FFF2-40B4-BE49-F238E27FC236}">
                <a16:creationId xmlns:a16="http://schemas.microsoft.com/office/drawing/2014/main" id="{010F9379-CCF9-3643-BBAB-2A2D3CC4DCCE}"/>
              </a:ext>
            </a:extLst>
          </p:cNvPr>
          <p:cNvSpPr>
            <a:spLocks noGrp="1"/>
          </p:cNvSpPr>
          <p:nvPr>
            <p:ph type="body" sz="quarter" idx="28"/>
          </p:nvPr>
        </p:nvSpPr>
        <p:spPr>
          <a:xfrm>
            <a:off x="9291960" y="2186543"/>
            <a:ext cx="444500" cy="444500"/>
          </a:xfrm>
          <a:prstGeom prst="ellipse">
            <a:avLst/>
          </a:prstGeom>
          <a:solidFill>
            <a:schemeClr val="accent4"/>
          </a:solidFill>
        </p:spPr>
        <p:txBody>
          <a:bodyPr>
            <a:normAutofit/>
          </a:bodyPr>
          <a:lstStyle>
            <a:lvl1pPr>
              <a:defRPr sz="200">
                <a:noFill/>
              </a:defRPr>
            </a:lvl1pPr>
          </a:lstStyle>
          <a:p>
            <a:pPr lvl="0"/>
            <a:endParaRPr lang="en-GB"/>
          </a:p>
        </p:txBody>
      </p:sp>
      <p:sp>
        <p:nvSpPr>
          <p:cNvPr id="35" name="Text Placeholder 13">
            <a:extLst>
              <a:ext uri="{FF2B5EF4-FFF2-40B4-BE49-F238E27FC236}">
                <a16:creationId xmlns:a16="http://schemas.microsoft.com/office/drawing/2014/main" id="{78C34D2D-0A9C-D84E-8603-D98BAC360E31}"/>
              </a:ext>
            </a:extLst>
          </p:cNvPr>
          <p:cNvSpPr>
            <a:spLocks noGrp="1"/>
          </p:cNvSpPr>
          <p:nvPr>
            <p:ph type="body" sz="quarter" idx="29" hasCustomPrompt="1"/>
          </p:nvPr>
        </p:nvSpPr>
        <p:spPr>
          <a:xfrm>
            <a:off x="6305103" y="2866104"/>
            <a:ext cx="2561303" cy="765092"/>
          </a:xfrm>
        </p:spPr>
        <p:txBody>
          <a:bodyPr anchor="ctr"/>
          <a:lstStyle>
            <a:lvl1pPr algn="r">
              <a:lnSpc>
                <a:spcPct val="100000"/>
              </a:lnSpc>
              <a:spcAft>
                <a:spcPts val="0"/>
              </a:spcAft>
              <a:defRPr sz="1200" b="1">
                <a:solidFill>
                  <a:schemeClr val="accent4"/>
                </a:solidFill>
              </a:defRPr>
            </a:lvl1pPr>
            <a:lvl2pPr algn="r">
              <a:lnSpc>
                <a:spcPct val="100000"/>
              </a:lnSpc>
              <a:spcAft>
                <a:spcPts val="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a:p>
            <a:pPr lvl="1"/>
            <a:r>
              <a:rPr lang="en-GB"/>
              <a:t>Content here</a:t>
            </a:r>
          </a:p>
        </p:txBody>
      </p:sp>
      <p:sp>
        <p:nvSpPr>
          <p:cNvPr id="36" name="Text Placeholder 7">
            <a:extLst>
              <a:ext uri="{FF2B5EF4-FFF2-40B4-BE49-F238E27FC236}">
                <a16:creationId xmlns:a16="http://schemas.microsoft.com/office/drawing/2014/main" id="{B3D58D60-A967-DC47-9726-C34FC4DA0015}"/>
              </a:ext>
            </a:extLst>
          </p:cNvPr>
          <p:cNvSpPr>
            <a:spLocks noGrp="1"/>
          </p:cNvSpPr>
          <p:nvPr>
            <p:ph type="body" sz="quarter" idx="30"/>
          </p:nvPr>
        </p:nvSpPr>
        <p:spPr>
          <a:xfrm>
            <a:off x="8939635" y="3022285"/>
            <a:ext cx="444500" cy="444500"/>
          </a:xfrm>
          <a:prstGeom prst="ellipse">
            <a:avLst/>
          </a:prstGeom>
          <a:solidFill>
            <a:schemeClr val="accent4"/>
          </a:solidFill>
        </p:spPr>
        <p:txBody>
          <a:bodyPr>
            <a:normAutofit/>
          </a:bodyPr>
          <a:lstStyle>
            <a:lvl1pPr>
              <a:defRPr sz="200">
                <a:noFill/>
              </a:defRPr>
            </a:lvl1pPr>
          </a:lstStyle>
          <a:p>
            <a:pPr lvl="0"/>
            <a:endParaRPr lang="en-GB"/>
          </a:p>
        </p:txBody>
      </p:sp>
      <p:sp>
        <p:nvSpPr>
          <p:cNvPr id="37" name="Text Placeholder 13">
            <a:extLst>
              <a:ext uri="{FF2B5EF4-FFF2-40B4-BE49-F238E27FC236}">
                <a16:creationId xmlns:a16="http://schemas.microsoft.com/office/drawing/2014/main" id="{A1BE55BB-9937-5246-9860-A0A5280C3069}"/>
              </a:ext>
            </a:extLst>
          </p:cNvPr>
          <p:cNvSpPr>
            <a:spLocks noGrp="1"/>
          </p:cNvSpPr>
          <p:nvPr>
            <p:ph type="body" sz="quarter" idx="31" hasCustomPrompt="1"/>
          </p:nvPr>
        </p:nvSpPr>
        <p:spPr>
          <a:xfrm>
            <a:off x="6310019" y="3814917"/>
            <a:ext cx="2561303" cy="765092"/>
          </a:xfrm>
        </p:spPr>
        <p:txBody>
          <a:bodyPr anchor="ctr"/>
          <a:lstStyle>
            <a:lvl1pPr algn="r">
              <a:lnSpc>
                <a:spcPct val="100000"/>
              </a:lnSpc>
              <a:spcAft>
                <a:spcPts val="0"/>
              </a:spcAft>
              <a:defRPr sz="1200" b="1">
                <a:solidFill>
                  <a:schemeClr val="accent4"/>
                </a:solidFill>
              </a:defRPr>
            </a:lvl1pPr>
            <a:lvl2pPr algn="r">
              <a:lnSpc>
                <a:spcPct val="100000"/>
              </a:lnSpc>
              <a:spcAft>
                <a:spcPts val="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a:p>
            <a:pPr lvl="1"/>
            <a:r>
              <a:rPr lang="en-GB"/>
              <a:t>Content here</a:t>
            </a:r>
          </a:p>
        </p:txBody>
      </p:sp>
      <p:sp>
        <p:nvSpPr>
          <p:cNvPr id="38" name="Text Placeholder 7">
            <a:extLst>
              <a:ext uri="{FF2B5EF4-FFF2-40B4-BE49-F238E27FC236}">
                <a16:creationId xmlns:a16="http://schemas.microsoft.com/office/drawing/2014/main" id="{E3FF515B-7FCC-0444-B322-336EE7FB1313}"/>
              </a:ext>
            </a:extLst>
          </p:cNvPr>
          <p:cNvSpPr>
            <a:spLocks noGrp="1"/>
          </p:cNvSpPr>
          <p:nvPr>
            <p:ph type="body" sz="quarter" idx="32"/>
          </p:nvPr>
        </p:nvSpPr>
        <p:spPr>
          <a:xfrm>
            <a:off x="8944551" y="3971098"/>
            <a:ext cx="444500" cy="444500"/>
          </a:xfrm>
          <a:prstGeom prst="ellipse">
            <a:avLst/>
          </a:prstGeom>
          <a:solidFill>
            <a:schemeClr val="accent4"/>
          </a:solidFill>
        </p:spPr>
        <p:txBody>
          <a:bodyPr>
            <a:normAutofit/>
          </a:bodyPr>
          <a:lstStyle>
            <a:lvl1pPr>
              <a:defRPr sz="200">
                <a:noFill/>
              </a:defRPr>
            </a:lvl1pPr>
          </a:lstStyle>
          <a:p>
            <a:pPr lvl="0"/>
            <a:endParaRPr lang="en-GB"/>
          </a:p>
        </p:txBody>
      </p:sp>
      <p:sp>
        <p:nvSpPr>
          <p:cNvPr id="39" name="Text Placeholder 13">
            <a:extLst>
              <a:ext uri="{FF2B5EF4-FFF2-40B4-BE49-F238E27FC236}">
                <a16:creationId xmlns:a16="http://schemas.microsoft.com/office/drawing/2014/main" id="{0789255A-A2FB-DD49-B53C-BDB2AED5739D}"/>
              </a:ext>
            </a:extLst>
          </p:cNvPr>
          <p:cNvSpPr>
            <a:spLocks noGrp="1"/>
          </p:cNvSpPr>
          <p:nvPr>
            <p:ph type="body" sz="quarter" idx="33" hasCustomPrompt="1"/>
          </p:nvPr>
        </p:nvSpPr>
        <p:spPr>
          <a:xfrm>
            <a:off x="6662800" y="4665407"/>
            <a:ext cx="2561303" cy="765092"/>
          </a:xfrm>
        </p:spPr>
        <p:txBody>
          <a:bodyPr anchor="ctr"/>
          <a:lstStyle>
            <a:lvl1pPr algn="r">
              <a:lnSpc>
                <a:spcPct val="100000"/>
              </a:lnSpc>
              <a:spcAft>
                <a:spcPts val="0"/>
              </a:spcAft>
              <a:defRPr sz="1200" b="1">
                <a:solidFill>
                  <a:schemeClr val="accent4"/>
                </a:solidFill>
              </a:defRPr>
            </a:lvl1pPr>
            <a:lvl2pPr algn="r">
              <a:lnSpc>
                <a:spcPct val="100000"/>
              </a:lnSpc>
              <a:spcAft>
                <a:spcPts val="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a:p>
            <a:pPr lvl="1"/>
            <a:r>
              <a:rPr lang="en-GB"/>
              <a:t>Content here</a:t>
            </a:r>
          </a:p>
        </p:txBody>
      </p:sp>
      <p:sp>
        <p:nvSpPr>
          <p:cNvPr id="40" name="Text Placeholder 7">
            <a:extLst>
              <a:ext uri="{FF2B5EF4-FFF2-40B4-BE49-F238E27FC236}">
                <a16:creationId xmlns:a16="http://schemas.microsoft.com/office/drawing/2014/main" id="{D4499FB7-805B-4245-9BEA-7C92124275F0}"/>
              </a:ext>
            </a:extLst>
          </p:cNvPr>
          <p:cNvSpPr>
            <a:spLocks noGrp="1"/>
          </p:cNvSpPr>
          <p:nvPr>
            <p:ph type="body" sz="quarter" idx="34"/>
          </p:nvPr>
        </p:nvSpPr>
        <p:spPr>
          <a:xfrm>
            <a:off x="9291960" y="4821588"/>
            <a:ext cx="444500" cy="444500"/>
          </a:xfrm>
          <a:prstGeom prst="ellipse">
            <a:avLst/>
          </a:prstGeom>
          <a:solidFill>
            <a:schemeClr val="accent4"/>
          </a:solidFill>
        </p:spPr>
        <p:txBody>
          <a:bodyPr>
            <a:normAutofit/>
          </a:bodyPr>
          <a:lstStyle>
            <a:lvl1pPr>
              <a:defRPr sz="200">
                <a:noFill/>
              </a:defRPr>
            </a:lvl1pPr>
          </a:lstStyle>
          <a:p>
            <a:pPr lvl="0"/>
            <a:endParaRPr lang="en-GB"/>
          </a:p>
        </p:txBody>
      </p:sp>
      <p:sp>
        <p:nvSpPr>
          <p:cNvPr id="41" name="Text Placeholder 13">
            <a:extLst>
              <a:ext uri="{FF2B5EF4-FFF2-40B4-BE49-F238E27FC236}">
                <a16:creationId xmlns:a16="http://schemas.microsoft.com/office/drawing/2014/main" id="{77DC9560-E71B-9143-B111-7B1EDEF6CCF2}"/>
              </a:ext>
            </a:extLst>
          </p:cNvPr>
          <p:cNvSpPr>
            <a:spLocks noGrp="1"/>
          </p:cNvSpPr>
          <p:nvPr>
            <p:ph type="body" sz="quarter" idx="35" hasCustomPrompt="1"/>
          </p:nvPr>
        </p:nvSpPr>
        <p:spPr>
          <a:xfrm>
            <a:off x="369891" y="2445964"/>
            <a:ext cx="1669717" cy="887171"/>
          </a:xfrm>
        </p:spPr>
        <p:txBody>
          <a:bodyPr anchor="t">
            <a:normAutofit/>
          </a:bodyPr>
          <a:lstStyle>
            <a:lvl1pPr>
              <a:lnSpc>
                <a:spcPct val="100000"/>
              </a:lnSpc>
              <a:spcAft>
                <a:spcPts val="0"/>
              </a:spcAft>
              <a:defRPr sz="1800" b="1">
                <a:solidFill>
                  <a:schemeClr val="tx1"/>
                </a:solidFill>
              </a:defRPr>
            </a:lvl1pPr>
            <a:lvl2pPr>
              <a:lnSpc>
                <a:spcPct val="100000"/>
              </a:lnSpc>
              <a:spcAft>
                <a:spcPts val="60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p:txBody>
      </p:sp>
      <p:sp>
        <p:nvSpPr>
          <p:cNvPr id="43" name="Text Placeholder 13">
            <a:extLst>
              <a:ext uri="{FF2B5EF4-FFF2-40B4-BE49-F238E27FC236}">
                <a16:creationId xmlns:a16="http://schemas.microsoft.com/office/drawing/2014/main" id="{89853F8E-AB6F-0042-8E35-E5ED2533415D}"/>
              </a:ext>
            </a:extLst>
          </p:cNvPr>
          <p:cNvSpPr>
            <a:spLocks noGrp="1"/>
          </p:cNvSpPr>
          <p:nvPr>
            <p:ph type="body" sz="quarter" idx="36" hasCustomPrompt="1"/>
          </p:nvPr>
        </p:nvSpPr>
        <p:spPr>
          <a:xfrm>
            <a:off x="10152392" y="2440938"/>
            <a:ext cx="1669717" cy="887171"/>
          </a:xfrm>
        </p:spPr>
        <p:txBody>
          <a:bodyPr anchor="t">
            <a:normAutofit/>
          </a:bodyPr>
          <a:lstStyle>
            <a:lvl1pPr algn="r">
              <a:lnSpc>
                <a:spcPct val="100000"/>
              </a:lnSpc>
              <a:spcAft>
                <a:spcPts val="0"/>
              </a:spcAft>
              <a:defRPr sz="1800" b="1">
                <a:solidFill>
                  <a:schemeClr val="tx1"/>
                </a:solidFill>
              </a:defRPr>
            </a:lvl1pPr>
            <a:lvl2pPr>
              <a:lnSpc>
                <a:spcPct val="100000"/>
              </a:lnSpc>
              <a:spcAft>
                <a:spcPts val="600"/>
              </a:spcAft>
              <a:defRPr sz="1000" b="0">
                <a:solidFill>
                  <a:schemeClr val="tx1"/>
                </a:solidFill>
              </a:defRPr>
            </a:lvl2pPr>
            <a:lvl3pPr>
              <a:lnSpc>
                <a:spcPct val="100000"/>
              </a:lnSpc>
              <a:spcAft>
                <a:spcPts val="600"/>
              </a:spcAft>
              <a:buClr>
                <a:schemeClr val="bg2"/>
              </a:buClr>
              <a:buNone/>
              <a:defRPr sz="1000"/>
            </a:lvl3pPr>
            <a:lvl4pPr>
              <a:lnSpc>
                <a:spcPct val="100000"/>
              </a:lnSpc>
              <a:spcAft>
                <a:spcPts val="600"/>
              </a:spcAft>
              <a:defRPr sz="1000"/>
            </a:lvl4pPr>
            <a:lvl5pPr>
              <a:lnSpc>
                <a:spcPct val="100000"/>
              </a:lnSpc>
              <a:spcAft>
                <a:spcPts val="600"/>
              </a:spcAft>
              <a:defRPr sz="1000"/>
            </a:lvl5pPr>
          </a:lstStyle>
          <a:p>
            <a:pPr lvl="0"/>
            <a:r>
              <a:rPr lang="en-GB"/>
              <a:t>Title here</a:t>
            </a:r>
          </a:p>
        </p:txBody>
      </p:sp>
    </p:spTree>
    <p:extLst>
      <p:ext uri="{BB962C8B-B14F-4D97-AF65-F5344CB8AC3E}">
        <p14:creationId xmlns:p14="http://schemas.microsoft.com/office/powerpoint/2010/main" val="26346730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3 - laptop">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1"/>
            <a:ext cx="10961160" cy="1087240"/>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42" name="Text Placeholder 6">
            <a:extLst>
              <a:ext uri="{FF2B5EF4-FFF2-40B4-BE49-F238E27FC236}">
                <a16:creationId xmlns:a16="http://schemas.microsoft.com/office/drawing/2014/main" id="{FE47E15B-05DB-3347-A24C-7140B9E97E56}"/>
              </a:ext>
            </a:extLst>
          </p:cNvPr>
          <p:cNvSpPr>
            <a:spLocks noGrp="1"/>
          </p:cNvSpPr>
          <p:nvPr>
            <p:ph type="body" sz="quarter" idx="14"/>
          </p:nvPr>
        </p:nvSpPr>
        <p:spPr>
          <a:xfrm>
            <a:off x="2712000" y="1778044"/>
            <a:ext cx="6768000" cy="4341794"/>
          </a:xfrm>
          <a:prstGeom prst="round2SameRect">
            <a:avLst>
              <a:gd name="adj1" fmla="val 4319"/>
              <a:gd name="adj2" fmla="val 0"/>
            </a:avLst>
          </a:prstGeom>
          <a:solidFill>
            <a:schemeClr val="bg1"/>
          </a:solidFill>
        </p:spPr>
        <p:txBody>
          <a:bodyPr anchor="ctr">
            <a:normAutofit/>
          </a:bodyPr>
          <a:lstStyle>
            <a:lvl1pPr algn="ctr">
              <a:defRPr sz="100">
                <a:noFill/>
              </a:defRPr>
            </a:lvl1pPr>
          </a:lstStyle>
          <a:p>
            <a:pPr lvl="0"/>
            <a:endParaRPr lang="en-GB"/>
          </a:p>
        </p:txBody>
      </p:sp>
      <p:sp>
        <p:nvSpPr>
          <p:cNvPr id="44" name="Picture Placeholder 10">
            <a:extLst>
              <a:ext uri="{FF2B5EF4-FFF2-40B4-BE49-F238E27FC236}">
                <a16:creationId xmlns:a16="http://schemas.microsoft.com/office/drawing/2014/main" id="{6C514FD4-D6CB-4449-A4A5-37FC48D70A17}"/>
              </a:ext>
            </a:extLst>
          </p:cNvPr>
          <p:cNvSpPr>
            <a:spLocks noGrp="1"/>
          </p:cNvSpPr>
          <p:nvPr>
            <p:ph type="pic" sz="quarter" idx="16"/>
          </p:nvPr>
        </p:nvSpPr>
        <p:spPr>
          <a:xfrm>
            <a:off x="2712244" y="2068558"/>
            <a:ext cx="6767512" cy="4087280"/>
          </a:xfrm>
          <a:solidFill>
            <a:schemeClr val="bg1">
              <a:lumMod val="85000"/>
            </a:schemeClr>
          </a:solidFill>
        </p:spPr>
        <p:txBody>
          <a:bodyPr anchor="ctr"/>
          <a:lstStyle>
            <a:lvl1pPr algn="ctr">
              <a:defRPr/>
            </a:lvl1pPr>
          </a:lstStyle>
          <a:p>
            <a:endParaRPr lang="en-GB"/>
          </a:p>
        </p:txBody>
      </p:sp>
      <p:sp>
        <p:nvSpPr>
          <p:cNvPr id="45" name="Text Placeholder 6">
            <a:extLst>
              <a:ext uri="{FF2B5EF4-FFF2-40B4-BE49-F238E27FC236}">
                <a16:creationId xmlns:a16="http://schemas.microsoft.com/office/drawing/2014/main" id="{216BC2E0-3A61-3C47-8F34-1E9B7E52C9F9}"/>
              </a:ext>
            </a:extLst>
          </p:cNvPr>
          <p:cNvSpPr>
            <a:spLocks noGrp="1"/>
          </p:cNvSpPr>
          <p:nvPr>
            <p:ph type="body" sz="quarter" idx="15"/>
          </p:nvPr>
        </p:nvSpPr>
        <p:spPr>
          <a:xfrm>
            <a:off x="2712000" y="6119838"/>
            <a:ext cx="6768000" cy="36000"/>
          </a:xfrm>
          <a:prstGeom prst="rect">
            <a:avLst/>
          </a:prstGeom>
          <a:solidFill>
            <a:schemeClr val="accent4"/>
          </a:solidFill>
        </p:spPr>
        <p:txBody>
          <a:bodyPr anchor="ctr">
            <a:normAutofit/>
          </a:bodyPr>
          <a:lstStyle>
            <a:lvl1pPr algn="ctr">
              <a:defRPr sz="100">
                <a:noFill/>
              </a:defRPr>
            </a:lvl1pPr>
          </a:lstStyle>
          <a:p>
            <a:pPr lvl="0"/>
            <a:endParaRPr lang="en-GB"/>
          </a:p>
        </p:txBody>
      </p:sp>
      <p:sp>
        <p:nvSpPr>
          <p:cNvPr id="46" name="Text Placeholder 6">
            <a:extLst>
              <a:ext uri="{FF2B5EF4-FFF2-40B4-BE49-F238E27FC236}">
                <a16:creationId xmlns:a16="http://schemas.microsoft.com/office/drawing/2014/main" id="{8C46D4F6-3C49-6B42-BD9A-45260295F067}"/>
              </a:ext>
            </a:extLst>
          </p:cNvPr>
          <p:cNvSpPr>
            <a:spLocks noGrp="1"/>
          </p:cNvSpPr>
          <p:nvPr>
            <p:ph type="body" sz="quarter" idx="17"/>
          </p:nvPr>
        </p:nvSpPr>
        <p:spPr>
          <a:xfrm>
            <a:off x="6078000" y="1897537"/>
            <a:ext cx="36000" cy="36000"/>
          </a:xfrm>
          <a:prstGeom prst="ellipse">
            <a:avLst/>
          </a:prstGeom>
          <a:solidFill>
            <a:schemeClr val="accent5"/>
          </a:solidFill>
        </p:spPr>
        <p:txBody>
          <a:bodyPr anchor="ctr">
            <a:normAutofit/>
          </a:bodyPr>
          <a:lstStyle>
            <a:lvl1pPr algn="ctr">
              <a:defRPr sz="100">
                <a:noFill/>
              </a:defRPr>
            </a:lvl1pPr>
          </a:lstStyle>
          <a:p>
            <a:pPr lvl="0"/>
            <a:endParaRPr lang="en-GB"/>
          </a:p>
        </p:txBody>
      </p:sp>
    </p:spTree>
    <p:extLst>
      <p:ext uri="{BB962C8B-B14F-4D97-AF65-F5344CB8AC3E}">
        <p14:creationId xmlns:p14="http://schemas.microsoft.com/office/powerpoint/2010/main" val="15119569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 mobil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1"/>
            <a:ext cx="10961160" cy="1087240"/>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10" name="Text Placeholder 6">
            <a:extLst>
              <a:ext uri="{FF2B5EF4-FFF2-40B4-BE49-F238E27FC236}">
                <a16:creationId xmlns:a16="http://schemas.microsoft.com/office/drawing/2014/main" id="{03D8CF09-DBCF-F54E-B90B-DCDE7C2BA482}"/>
              </a:ext>
            </a:extLst>
          </p:cNvPr>
          <p:cNvSpPr>
            <a:spLocks noGrp="1"/>
          </p:cNvSpPr>
          <p:nvPr>
            <p:ph type="body" sz="quarter" idx="24"/>
          </p:nvPr>
        </p:nvSpPr>
        <p:spPr>
          <a:xfrm>
            <a:off x="4849905" y="1612669"/>
            <a:ext cx="2491879" cy="4435424"/>
          </a:xfrm>
          <a:prstGeom prst="round2SameRect">
            <a:avLst>
              <a:gd name="adj1" fmla="val 6156"/>
              <a:gd name="adj2" fmla="val 0"/>
            </a:avLst>
          </a:prstGeom>
          <a:solidFill>
            <a:schemeClr val="bg1"/>
          </a:solidFill>
        </p:spPr>
        <p:txBody>
          <a:bodyPr anchor="ctr">
            <a:normAutofit/>
          </a:bodyPr>
          <a:lstStyle>
            <a:lvl1pPr algn="ctr">
              <a:defRPr sz="100">
                <a:noFill/>
              </a:defRPr>
            </a:lvl1pPr>
          </a:lstStyle>
          <a:p>
            <a:pPr lvl="0"/>
            <a:endParaRPr lang="en-GB"/>
          </a:p>
        </p:txBody>
      </p:sp>
      <p:sp>
        <p:nvSpPr>
          <p:cNvPr id="11" name="Picture Placeholder 10">
            <a:extLst>
              <a:ext uri="{FF2B5EF4-FFF2-40B4-BE49-F238E27FC236}">
                <a16:creationId xmlns:a16="http://schemas.microsoft.com/office/drawing/2014/main" id="{DD54CF6A-EE28-734A-BDFE-32D283472871}"/>
              </a:ext>
            </a:extLst>
          </p:cNvPr>
          <p:cNvSpPr>
            <a:spLocks noGrp="1"/>
          </p:cNvSpPr>
          <p:nvPr>
            <p:ph type="pic" sz="quarter" idx="25"/>
          </p:nvPr>
        </p:nvSpPr>
        <p:spPr>
          <a:xfrm>
            <a:off x="4850150" y="1879708"/>
            <a:ext cx="2491700" cy="4168385"/>
          </a:xfrm>
          <a:solidFill>
            <a:schemeClr val="bg1">
              <a:lumMod val="85000"/>
            </a:schemeClr>
          </a:solidFill>
        </p:spPr>
        <p:txBody>
          <a:bodyPr anchor="ctr"/>
          <a:lstStyle>
            <a:lvl1pPr algn="ctr">
              <a:defRPr/>
            </a:lvl1pPr>
          </a:lstStyle>
          <a:p>
            <a:endParaRPr lang="en-GB"/>
          </a:p>
        </p:txBody>
      </p:sp>
      <p:sp>
        <p:nvSpPr>
          <p:cNvPr id="12" name="Text Placeholder 6">
            <a:extLst>
              <a:ext uri="{FF2B5EF4-FFF2-40B4-BE49-F238E27FC236}">
                <a16:creationId xmlns:a16="http://schemas.microsoft.com/office/drawing/2014/main" id="{9DC777FC-A539-B34A-AE2D-6FC01AADA6F2}"/>
              </a:ext>
            </a:extLst>
          </p:cNvPr>
          <p:cNvSpPr>
            <a:spLocks noGrp="1"/>
          </p:cNvSpPr>
          <p:nvPr>
            <p:ph type="body" sz="quarter" idx="26"/>
          </p:nvPr>
        </p:nvSpPr>
        <p:spPr>
          <a:xfrm>
            <a:off x="4849905" y="6002374"/>
            <a:ext cx="2491945" cy="45719"/>
          </a:xfrm>
          <a:prstGeom prst="rect">
            <a:avLst/>
          </a:prstGeom>
          <a:solidFill>
            <a:schemeClr val="accent4"/>
          </a:solidFill>
        </p:spPr>
        <p:txBody>
          <a:bodyPr anchor="ctr">
            <a:normAutofit/>
          </a:bodyPr>
          <a:lstStyle>
            <a:lvl1pPr algn="ctr">
              <a:defRPr sz="100">
                <a:noFill/>
              </a:defRPr>
            </a:lvl1pPr>
          </a:lstStyle>
          <a:p>
            <a:pPr lvl="0"/>
            <a:endParaRPr lang="en-GB"/>
          </a:p>
        </p:txBody>
      </p:sp>
      <p:sp>
        <p:nvSpPr>
          <p:cNvPr id="13" name="Text Placeholder 6">
            <a:extLst>
              <a:ext uri="{FF2B5EF4-FFF2-40B4-BE49-F238E27FC236}">
                <a16:creationId xmlns:a16="http://schemas.microsoft.com/office/drawing/2014/main" id="{07399DEC-6C9B-4343-B928-151B7DF3858B}"/>
              </a:ext>
            </a:extLst>
          </p:cNvPr>
          <p:cNvSpPr>
            <a:spLocks noGrp="1"/>
          </p:cNvSpPr>
          <p:nvPr>
            <p:ph type="body" sz="quarter" idx="27"/>
          </p:nvPr>
        </p:nvSpPr>
        <p:spPr>
          <a:xfrm>
            <a:off x="5941353" y="1722653"/>
            <a:ext cx="45719" cy="45719"/>
          </a:xfrm>
          <a:prstGeom prst="ellipse">
            <a:avLst/>
          </a:prstGeom>
          <a:solidFill>
            <a:schemeClr val="accent5"/>
          </a:solidFill>
        </p:spPr>
        <p:txBody>
          <a:bodyPr anchor="ctr">
            <a:normAutofit/>
          </a:bodyPr>
          <a:lstStyle>
            <a:lvl1pPr algn="ctr">
              <a:defRPr sz="100">
                <a:noFill/>
              </a:defRPr>
            </a:lvl1pPr>
          </a:lstStyle>
          <a:p>
            <a:pPr lvl="0"/>
            <a:endParaRPr lang="en-GB"/>
          </a:p>
        </p:txBody>
      </p:sp>
      <p:sp>
        <p:nvSpPr>
          <p:cNvPr id="14" name="Text Placeholder 6">
            <a:extLst>
              <a:ext uri="{FF2B5EF4-FFF2-40B4-BE49-F238E27FC236}">
                <a16:creationId xmlns:a16="http://schemas.microsoft.com/office/drawing/2014/main" id="{6C9FF70D-4369-9641-85AC-CCDE4969346B}"/>
              </a:ext>
            </a:extLst>
          </p:cNvPr>
          <p:cNvSpPr>
            <a:spLocks noGrp="1"/>
          </p:cNvSpPr>
          <p:nvPr>
            <p:ph type="body" sz="quarter" idx="28"/>
          </p:nvPr>
        </p:nvSpPr>
        <p:spPr>
          <a:xfrm>
            <a:off x="6033428" y="1722653"/>
            <a:ext cx="232247" cy="45719"/>
          </a:xfrm>
          <a:prstGeom prst="roundRect">
            <a:avLst>
              <a:gd name="adj" fmla="val 50000"/>
            </a:avLst>
          </a:prstGeom>
          <a:solidFill>
            <a:schemeClr val="accent5"/>
          </a:solidFill>
        </p:spPr>
        <p:txBody>
          <a:bodyPr anchor="ctr">
            <a:normAutofit/>
          </a:bodyPr>
          <a:lstStyle>
            <a:lvl1pPr algn="ctr">
              <a:defRPr sz="100">
                <a:noFill/>
              </a:defRPr>
            </a:lvl1pPr>
          </a:lstStyle>
          <a:p>
            <a:pPr lvl="0"/>
            <a:endParaRPr lang="en-GB"/>
          </a:p>
        </p:txBody>
      </p:sp>
    </p:spTree>
    <p:extLst>
      <p:ext uri="{BB962C8B-B14F-4D97-AF65-F5344CB8AC3E}">
        <p14:creationId xmlns:p14="http://schemas.microsoft.com/office/powerpoint/2010/main" val="40926957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ulleted list">
    <p:bg>
      <p:bgPr>
        <a:solidFill>
          <a:schemeClr val="accent5"/>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F6B0E1F-63CA-2B42-98F6-D5EA5FF7A56E}"/>
              </a:ext>
            </a:extLst>
          </p:cNvPr>
          <p:cNvSpPr/>
          <p:nvPr userDrawn="1"/>
        </p:nvSpPr>
        <p:spPr>
          <a:xfrm>
            <a:off x="0" y="1283570"/>
            <a:ext cx="12192000" cy="3683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icture Placeholder 12">
            <a:extLst>
              <a:ext uri="{FF2B5EF4-FFF2-40B4-BE49-F238E27FC236}">
                <a16:creationId xmlns:a16="http://schemas.microsoft.com/office/drawing/2014/main" id="{AFC808B7-38B5-9740-A87A-2F8687F6F4DD}"/>
              </a:ext>
            </a:extLst>
          </p:cNvPr>
          <p:cNvSpPr>
            <a:spLocks noGrp="1"/>
          </p:cNvSpPr>
          <p:nvPr>
            <p:ph type="pic" sz="quarter" idx="10"/>
          </p:nvPr>
        </p:nvSpPr>
        <p:spPr>
          <a:xfrm>
            <a:off x="0" y="4967050"/>
            <a:ext cx="12192000" cy="1530951"/>
          </a:xfrm>
          <a:custGeom>
            <a:avLst/>
            <a:gdLst>
              <a:gd name="connsiteX0" fmla="*/ 0 w 12192000"/>
              <a:gd name="connsiteY0" fmla="*/ 0 h 1530951"/>
              <a:gd name="connsiteX1" fmla="*/ 12192000 w 12192000"/>
              <a:gd name="connsiteY1" fmla="*/ 0 h 1530951"/>
              <a:gd name="connsiteX2" fmla="*/ 12192000 w 12192000"/>
              <a:gd name="connsiteY2" fmla="*/ 1530951 h 1530951"/>
              <a:gd name="connsiteX3" fmla="*/ 6347607 w 12192000"/>
              <a:gd name="connsiteY3" fmla="*/ 1530951 h 1530951"/>
              <a:gd name="connsiteX4" fmla="*/ 6348000 w 12192000"/>
              <a:gd name="connsiteY4" fmla="*/ 1529001 h 1530951"/>
              <a:gd name="connsiteX5" fmla="*/ 6096000 w 12192000"/>
              <a:gd name="connsiteY5" fmla="*/ 1277001 h 1530951"/>
              <a:gd name="connsiteX6" fmla="*/ 5844000 w 12192000"/>
              <a:gd name="connsiteY6" fmla="*/ 1529001 h 1530951"/>
              <a:gd name="connsiteX7" fmla="*/ 5844394 w 12192000"/>
              <a:gd name="connsiteY7" fmla="*/ 1530951 h 1530951"/>
              <a:gd name="connsiteX8" fmla="*/ 0 w 12192000"/>
              <a:gd name="connsiteY8" fmla="*/ 1530951 h 15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530951">
                <a:moveTo>
                  <a:pt x="0" y="0"/>
                </a:moveTo>
                <a:lnTo>
                  <a:pt x="12192000" y="0"/>
                </a:lnTo>
                <a:lnTo>
                  <a:pt x="12192000" y="1530951"/>
                </a:lnTo>
                <a:lnTo>
                  <a:pt x="6347607" y="1530951"/>
                </a:lnTo>
                <a:lnTo>
                  <a:pt x="6348000" y="1529001"/>
                </a:lnTo>
                <a:cubicBezTo>
                  <a:pt x="6348000" y="1389825"/>
                  <a:pt x="6235176" y="1277001"/>
                  <a:pt x="6096000" y="1277001"/>
                </a:cubicBezTo>
                <a:cubicBezTo>
                  <a:pt x="5956825" y="1277001"/>
                  <a:pt x="5844000" y="1389825"/>
                  <a:pt x="5844000" y="1529001"/>
                </a:cubicBezTo>
                <a:lnTo>
                  <a:pt x="5844394" y="1530951"/>
                </a:lnTo>
                <a:lnTo>
                  <a:pt x="0" y="1530951"/>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10965600" cy="441533"/>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18066" y="1461330"/>
            <a:ext cx="5381082" cy="3307223"/>
          </a:xfrm>
        </p:spPr>
        <p:txBody>
          <a:bodyPr/>
          <a:lstStyle>
            <a:lvl3pPr>
              <a:buClr>
                <a:schemeClr val="bg2"/>
              </a:buClr>
              <a:defRPr/>
            </a:lvl3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7" name="Content Placeholder 2">
            <a:extLst>
              <a:ext uri="{FF2B5EF4-FFF2-40B4-BE49-F238E27FC236}">
                <a16:creationId xmlns:a16="http://schemas.microsoft.com/office/drawing/2014/main" id="{06D198A2-56C0-5049-B3CF-6D86EABE58ED}"/>
              </a:ext>
            </a:extLst>
          </p:cNvPr>
          <p:cNvSpPr>
            <a:spLocks noGrp="1"/>
          </p:cNvSpPr>
          <p:nvPr>
            <p:ph idx="14"/>
          </p:nvPr>
        </p:nvSpPr>
        <p:spPr>
          <a:xfrm>
            <a:off x="6192852" y="1461330"/>
            <a:ext cx="5381082" cy="3307223"/>
          </a:xfrm>
        </p:spPr>
        <p:txBody>
          <a:bodyPr/>
          <a:lstStyle>
            <a:lvl3pPr>
              <a:buClr>
                <a:schemeClr val="bg2"/>
              </a:buClr>
              <a:defRPr/>
            </a:lvl3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6815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 50/50">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476D85D8-44D1-3346-A88C-E1C4318EBD4E}"/>
              </a:ext>
            </a:extLst>
          </p:cNvPr>
          <p:cNvSpPr/>
          <p:nvPr userDrawn="1"/>
        </p:nvSpPr>
        <p:spPr>
          <a:xfrm>
            <a:off x="0" y="0"/>
            <a:ext cx="6096000" cy="6498000"/>
          </a:xfrm>
          <a:custGeom>
            <a:avLst/>
            <a:gdLst>
              <a:gd name="connsiteX0" fmla="*/ 0 w 6096000"/>
              <a:gd name="connsiteY0" fmla="*/ 0 h 6498000"/>
              <a:gd name="connsiteX1" fmla="*/ 6096000 w 6096000"/>
              <a:gd name="connsiteY1" fmla="*/ 0 h 6498000"/>
              <a:gd name="connsiteX2" fmla="*/ 6096000 w 6096000"/>
              <a:gd name="connsiteY2" fmla="*/ 6244050 h 6498000"/>
              <a:gd name="connsiteX3" fmla="*/ 5844000 w 6096000"/>
              <a:gd name="connsiteY3" fmla="*/ 6496050 h 6498000"/>
              <a:gd name="connsiteX4" fmla="*/ 5844197 w 6096000"/>
              <a:gd name="connsiteY4" fmla="*/ 6498000 h 6498000"/>
              <a:gd name="connsiteX5" fmla="*/ 0 w 6096000"/>
              <a:gd name="connsiteY5"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498000">
                <a:moveTo>
                  <a:pt x="0" y="0"/>
                </a:moveTo>
                <a:lnTo>
                  <a:pt x="6096000" y="0"/>
                </a:lnTo>
                <a:lnTo>
                  <a:pt x="6096000" y="6244050"/>
                </a:lnTo>
                <a:cubicBezTo>
                  <a:pt x="5956824" y="6244050"/>
                  <a:pt x="5844000" y="6356874"/>
                  <a:pt x="5844000" y="6496050"/>
                </a:cubicBezTo>
                <a:lnTo>
                  <a:pt x="5844197" y="6498000"/>
                </a:lnTo>
                <a:lnTo>
                  <a:pt x="0" y="6498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5304753" cy="1192742"/>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18066" y="2436812"/>
            <a:ext cx="5304753" cy="381152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D4B6153B-2D3D-0544-B433-E222C8CF6DE5}"/>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3786667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image backgroun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B3D909E-AE1D-A047-A25D-B929C7CBC73C}"/>
              </a:ext>
            </a:extLst>
          </p:cNvPr>
          <p:cNvSpPr>
            <a:spLocks noGrp="1"/>
          </p:cNvSpPr>
          <p:nvPr>
            <p:ph type="pic" sz="quarter" idx="10"/>
          </p:nvPr>
        </p:nvSpPr>
        <p:spPr>
          <a:xfrm>
            <a:off x="0" y="0"/>
            <a:ext cx="12192000" cy="6498000"/>
          </a:xfrm>
          <a:custGeom>
            <a:avLst/>
            <a:gdLst>
              <a:gd name="connsiteX0" fmla="*/ 0 w 12192000"/>
              <a:gd name="connsiteY0" fmla="*/ 0 h 6498000"/>
              <a:gd name="connsiteX1" fmla="*/ 12192000 w 12192000"/>
              <a:gd name="connsiteY1" fmla="*/ 0 h 6498000"/>
              <a:gd name="connsiteX2" fmla="*/ 12192000 w 12192000"/>
              <a:gd name="connsiteY2" fmla="*/ 6498000 h 6498000"/>
              <a:gd name="connsiteX3" fmla="*/ 6347607 w 12192000"/>
              <a:gd name="connsiteY3" fmla="*/ 6498000 h 6498000"/>
              <a:gd name="connsiteX4" fmla="*/ 6348000 w 12192000"/>
              <a:gd name="connsiteY4" fmla="*/ 6496050 h 6498000"/>
              <a:gd name="connsiteX5" fmla="*/ 6096000 w 12192000"/>
              <a:gd name="connsiteY5" fmla="*/ 6244050 h 6498000"/>
              <a:gd name="connsiteX6" fmla="*/ 5844000 w 12192000"/>
              <a:gd name="connsiteY6" fmla="*/ 6496050 h 6498000"/>
              <a:gd name="connsiteX7" fmla="*/ 5844394 w 12192000"/>
              <a:gd name="connsiteY7" fmla="*/ 6498000 h 6498000"/>
              <a:gd name="connsiteX8" fmla="*/ 0 w 121920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8000">
                <a:moveTo>
                  <a:pt x="0" y="0"/>
                </a:moveTo>
                <a:lnTo>
                  <a:pt x="12192000" y="0"/>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5477935" cy="1192742"/>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6096000" y="1802342"/>
            <a:ext cx="5487666" cy="444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C04E660C-1DCC-914B-9017-655D35200AB9}"/>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3475522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image background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B3D909E-AE1D-A047-A25D-B929C7CBC73C}"/>
              </a:ext>
            </a:extLst>
          </p:cNvPr>
          <p:cNvSpPr>
            <a:spLocks noGrp="1"/>
          </p:cNvSpPr>
          <p:nvPr>
            <p:ph type="pic" sz="quarter" idx="10"/>
          </p:nvPr>
        </p:nvSpPr>
        <p:spPr>
          <a:xfrm>
            <a:off x="0" y="0"/>
            <a:ext cx="12192000" cy="6498000"/>
          </a:xfrm>
          <a:custGeom>
            <a:avLst/>
            <a:gdLst>
              <a:gd name="connsiteX0" fmla="*/ 0 w 12192000"/>
              <a:gd name="connsiteY0" fmla="*/ 0 h 6498000"/>
              <a:gd name="connsiteX1" fmla="*/ 12192000 w 12192000"/>
              <a:gd name="connsiteY1" fmla="*/ 0 h 6498000"/>
              <a:gd name="connsiteX2" fmla="*/ 12192000 w 12192000"/>
              <a:gd name="connsiteY2" fmla="*/ 6498000 h 6498000"/>
              <a:gd name="connsiteX3" fmla="*/ 6347607 w 12192000"/>
              <a:gd name="connsiteY3" fmla="*/ 6498000 h 6498000"/>
              <a:gd name="connsiteX4" fmla="*/ 6348000 w 12192000"/>
              <a:gd name="connsiteY4" fmla="*/ 6496050 h 6498000"/>
              <a:gd name="connsiteX5" fmla="*/ 6096000 w 12192000"/>
              <a:gd name="connsiteY5" fmla="*/ 6244050 h 6498000"/>
              <a:gd name="connsiteX6" fmla="*/ 5844000 w 12192000"/>
              <a:gd name="connsiteY6" fmla="*/ 6496050 h 6498000"/>
              <a:gd name="connsiteX7" fmla="*/ 5844394 w 12192000"/>
              <a:gd name="connsiteY7" fmla="*/ 6498000 h 6498000"/>
              <a:gd name="connsiteX8" fmla="*/ 0 w 121920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8000">
                <a:moveTo>
                  <a:pt x="0" y="0"/>
                </a:moveTo>
                <a:lnTo>
                  <a:pt x="12192000" y="0"/>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close/>
              </a:path>
            </a:pathLst>
          </a:custGeom>
          <a:solidFill>
            <a:schemeClr val="bg1">
              <a:lumMod val="95000"/>
            </a:schemeClr>
          </a:solidFill>
          <a:ln>
            <a:noFill/>
          </a:ln>
        </p:spPr>
        <p:txBody>
          <a:bodyPr wrap="square" anchor="ctr">
            <a:noAutofit/>
          </a:bodyPr>
          <a:lstStyle>
            <a:lvl1pPr algn="ctr">
              <a:defRPr/>
            </a:lvl1pPr>
          </a:lstStyle>
          <a:p>
            <a:endParaRPr lang="en-GB"/>
          </a:p>
        </p:txBody>
      </p:sp>
      <p:sp>
        <p:nvSpPr>
          <p:cNvPr id="2" name="Title 1">
            <a:extLst>
              <a:ext uri="{FF2B5EF4-FFF2-40B4-BE49-F238E27FC236}">
                <a16:creationId xmlns:a16="http://schemas.microsoft.com/office/drawing/2014/main" id="{870493FC-9EBB-4A46-AA09-0DD6BBE20D6F}"/>
              </a:ext>
            </a:extLst>
          </p:cNvPr>
          <p:cNvSpPr>
            <a:spLocks noGrp="1"/>
          </p:cNvSpPr>
          <p:nvPr>
            <p:ph type="title"/>
          </p:nvPr>
        </p:nvSpPr>
        <p:spPr>
          <a:xfrm>
            <a:off x="618065" y="609600"/>
            <a:ext cx="5477935" cy="1192742"/>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13">
            <a:extLst>
              <a:ext uri="{FF2B5EF4-FFF2-40B4-BE49-F238E27FC236}">
                <a16:creationId xmlns:a16="http://schemas.microsoft.com/office/drawing/2014/main" id="{C04E660C-1DCC-914B-9017-655D35200AB9}"/>
              </a:ext>
            </a:extLst>
          </p:cNvPr>
          <p:cNvSpPr>
            <a:spLocks noGrp="1" noChangeAspect="1"/>
          </p:cNvSpPr>
          <p:nvPr>
            <p:ph type="body" sz="quarter" idx="13"/>
          </p:nvPr>
        </p:nvSpPr>
        <p:spPr>
          <a:xfrm>
            <a:off x="563497" y="528398"/>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8" name="Text Placeholder 3">
            <a:extLst>
              <a:ext uri="{FF2B5EF4-FFF2-40B4-BE49-F238E27FC236}">
                <a16:creationId xmlns:a16="http://schemas.microsoft.com/office/drawing/2014/main" id="{052569D9-CE1C-EC4F-B932-F0ADE6E84BF2}"/>
              </a:ext>
            </a:extLst>
          </p:cNvPr>
          <p:cNvSpPr>
            <a:spLocks noGrp="1"/>
          </p:cNvSpPr>
          <p:nvPr>
            <p:ph type="body" sz="quarter" idx="14" hasCustomPrompt="1"/>
          </p:nvPr>
        </p:nvSpPr>
        <p:spPr>
          <a:xfrm>
            <a:off x="6095999" y="1802342"/>
            <a:ext cx="792480" cy="528398"/>
          </a:xfrm>
        </p:spPr>
        <p:txBody>
          <a:bodyPr tIns="0" bIns="0" anchor="ctr">
            <a:noAutofit/>
          </a:bodyPr>
          <a:lstStyle>
            <a:lvl1pPr algn="r">
              <a:defRPr sz="3200" b="1">
                <a:solidFill>
                  <a:schemeClr val="accent4"/>
                </a:solidFill>
              </a:defRPr>
            </a:lvl1pPr>
          </a:lstStyle>
          <a:p>
            <a:pPr lvl="0"/>
            <a:r>
              <a:rPr lang="en-GB"/>
              <a:t>01</a:t>
            </a:r>
          </a:p>
        </p:txBody>
      </p:sp>
      <p:sp>
        <p:nvSpPr>
          <p:cNvPr id="10" name="Text Placeholder 3">
            <a:extLst>
              <a:ext uri="{FF2B5EF4-FFF2-40B4-BE49-F238E27FC236}">
                <a16:creationId xmlns:a16="http://schemas.microsoft.com/office/drawing/2014/main" id="{CBC6EDB3-DD20-244A-A980-6A1FD175B51B}"/>
              </a:ext>
            </a:extLst>
          </p:cNvPr>
          <p:cNvSpPr>
            <a:spLocks noGrp="1"/>
          </p:cNvSpPr>
          <p:nvPr>
            <p:ph type="body" sz="quarter" idx="15" hasCustomPrompt="1"/>
          </p:nvPr>
        </p:nvSpPr>
        <p:spPr>
          <a:xfrm>
            <a:off x="6095999" y="2466686"/>
            <a:ext cx="792480" cy="528398"/>
          </a:xfrm>
        </p:spPr>
        <p:txBody>
          <a:bodyPr tIns="0" bIns="0" anchor="ctr">
            <a:noAutofit/>
          </a:bodyPr>
          <a:lstStyle>
            <a:lvl1pPr algn="r">
              <a:defRPr sz="3200" b="1">
                <a:solidFill>
                  <a:schemeClr val="accent4"/>
                </a:solidFill>
              </a:defRPr>
            </a:lvl1pPr>
          </a:lstStyle>
          <a:p>
            <a:pPr lvl="0"/>
            <a:r>
              <a:rPr lang="en-GB"/>
              <a:t>02</a:t>
            </a:r>
          </a:p>
        </p:txBody>
      </p:sp>
      <p:sp>
        <p:nvSpPr>
          <p:cNvPr id="12" name="Text Placeholder 3">
            <a:extLst>
              <a:ext uri="{FF2B5EF4-FFF2-40B4-BE49-F238E27FC236}">
                <a16:creationId xmlns:a16="http://schemas.microsoft.com/office/drawing/2014/main" id="{32F01659-8CFF-1A43-B4AE-8DD102C457BE}"/>
              </a:ext>
            </a:extLst>
          </p:cNvPr>
          <p:cNvSpPr>
            <a:spLocks noGrp="1"/>
          </p:cNvSpPr>
          <p:nvPr>
            <p:ph type="body" sz="quarter" idx="16" hasCustomPrompt="1"/>
          </p:nvPr>
        </p:nvSpPr>
        <p:spPr>
          <a:xfrm>
            <a:off x="6095999" y="3131030"/>
            <a:ext cx="792480" cy="528398"/>
          </a:xfrm>
        </p:spPr>
        <p:txBody>
          <a:bodyPr tIns="0" bIns="0" anchor="ctr">
            <a:noAutofit/>
          </a:bodyPr>
          <a:lstStyle>
            <a:lvl1pPr algn="r">
              <a:defRPr sz="3200" b="1">
                <a:solidFill>
                  <a:schemeClr val="accent4"/>
                </a:solidFill>
              </a:defRPr>
            </a:lvl1pPr>
          </a:lstStyle>
          <a:p>
            <a:pPr lvl="0"/>
            <a:r>
              <a:rPr lang="en-GB"/>
              <a:t>03</a:t>
            </a:r>
          </a:p>
        </p:txBody>
      </p:sp>
      <p:sp>
        <p:nvSpPr>
          <p:cNvPr id="13" name="Text Placeholder 3">
            <a:extLst>
              <a:ext uri="{FF2B5EF4-FFF2-40B4-BE49-F238E27FC236}">
                <a16:creationId xmlns:a16="http://schemas.microsoft.com/office/drawing/2014/main" id="{7543A65C-73BE-6543-8FD4-911F06EFCCA4}"/>
              </a:ext>
            </a:extLst>
          </p:cNvPr>
          <p:cNvSpPr>
            <a:spLocks noGrp="1"/>
          </p:cNvSpPr>
          <p:nvPr>
            <p:ph type="body" sz="quarter" idx="17" hasCustomPrompt="1"/>
          </p:nvPr>
        </p:nvSpPr>
        <p:spPr>
          <a:xfrm>
            <a:off x="6095999" y="3795374"/>
            <a:ext cx="792480" cy="528398"/>
          </a:xfrm>
        </p:spPr>
        <p:txBody>
          <a:bodyPr tIns="0" bIns="0" anchor="ctr">
            <a:noAutofit/>
          </a:bodyPr>
          <a:lstStyle>
            <a:lvl1pPr algn="r">
              <a:defRPr sz="3200" b="1">
                <a:solidFill>
                  <a:schemeClr val="accent4"/>
                </a:solidFill>
              </a:defRPr>
            </a:lvl1pPr>
          </a:lstStyle>
          <a:p>
            <a:pPr lvl="0"/>
            <a:r>
              <a:rPr lang="en-GB"/>
              <a:t>04</a:t>
            </a:r>
          </a:p>
        </p:txBody>
      </p:sp>
      <p:sp>
        <p:nvSpPr>
          <p:cNvPr id="14" name="Text Placeholder 3">
            <a:extLst>
              <a:ext uri="{FF2B5EF4-FFF2-40B4-BE49-F238E27FC236}">
                <a16:creationId xmlns:a16="http://schemas.microsoft.com/office/drawing/2014/main" id="{616C2078-9A7F-AA44-B351-57E689A3C220}"/>
              </a:ext>
            </a:extLst>
          </p:cNvPr>
          <p:cNvSpPr>
            <a:spLocks noGrp="1"/>
          </p:cNvSpPr>
          <p:nvPr>
            <p:ph type="body" sz="quarter" idx="18" hasCustomPrompt="1"/>
          </p:nvPr>
        </p:nvSpPr>
        <p:spPr>
          <a:xfrm>
            <a:off x="6095999" y="4459718"/>
            <a:ext cx="792480" cy="528398"/>
          </a:xfrm>
        </p:spPr>
        <p:txBody>
          <a:bodyPr tIns="0" bIns="0" anchor="ctr">
            <a:noAutofit/>
          </a:bodyPr>
          <a:lstStyle>
            <a:lvl1pPr algn="r">
              <a:defRPr sz="3200" b="1">
                <a:solidFill>
                  <a:schemeClr val="accent4"/>
                </a:solidFill>
              </a:defRPr>
            </a:lvl1pPr>
          </a:lstStyle>
          <a:p>
            <a:pPr lvl="0"/>
            <a:r>
              <a:rPr lang="en-GB"/>
              <a:t>05</a:t>
            </a:r>
          </a:p>
        </p:txBody>
      </p:sp>
      <p:sp>
        <p:nvSpPr>
          <p:cNvPr id="20" name="Content Placeholder 2">
            <a:extLst>
              <a:ext uri="{FF2B5EF4-FFF2-40B4-BE49-F238E27FC236}">
                <a16:creationId xmlns:a16="http://schemas.microsoft.com/office/drawing/2014/main" id="{DC7FCC43-6167-0241-8E00-E6CDF85B9C7B}"/>
              </a:ext>
            </a:extLst>
          </p:cNvPr>
          <p:cNvSpPr>
            <a:spLocks noGrp="1"/>
          </p:cNvSpPr>
          <p:nvPr>
            <p:ph idx="1"/>
          </p:nvPr>
        </p:nvSpPr>
        <p:spPr>
          <a:xfrm>
            <a:off x="6969354" y="1802342"/>
            <a:ext cx="4860696" cy="528398"/>
          </a:xfrm>
        </p:spPr>
        <p:txBody>
          <a:bodyPr anchor="ctr"/>
          <a:lstStyle/>
          <a:p>
            <a:pPr lvl="0"/>
            <a:r>
              <a:rPr lang="en-GB"/>
              <a:t>Click to edit Master text styles</a:t>
            </a:r>
          </a:p>
        </p:txBody>
      </p:sp>
      <p:sp>
        <p:nvSpPr>
          <p:cNvPr id="21" name="Content Placeholder 2">
            <a:extLst>
              <a:ext uri="{FF2B5EF4-FFF2-40B4-BE49-F238E27FC236}">
                <a16:creationId xmlns:a16="http://schemas.microsoft.com/office/drawing/2014/main" id="{2DFF8DF8-0C9B-8B46-B0B4-2371F11D3103}"/>
              </a:ext>
            </a:extLst>
          </p:cNvPr>
          <p:cNvSpPr>
            <a:spLocks noGrp="1"/>
          </p:cNvSpPr>
          <p:nvPr>
            <p:ph idx="19"/>
          </p:nvPr>
        </p:nvSpPr>
        <p:spPr>
          <a:xfrm>
            <a:off x="6969354" y="2466686"/>
            <a:ext cx="4860696" cy="528398"/>
          </a:xfrm>
        </p:spPr>
        <p:txBody>
          <a:bodyPr anchor="ctr"/>
          <a:lstStyle/>
          <a:p>
            <a:pPr lvl="0"/>
            <a:r>
              <a:rPr lang="en-GB"/>
              <a:t>Click to edit Master text styles</a:t>
            </a:r>
          </a:p>
        </p:txBody>
      </p:sp>
      <p:sp>
        <p:nvSpPr>
          <p:cNvPr id="22" name="Content Placeholder 2">
            <a:extLst>
              <a:ext uri="{FF2B5EF4-FFF2-40B4-BE49-F238E27FC236}">
                <a16:creationId xmlns:a16="http://schemas.microsoft.com/office/drawing/2014/main" id="{74A9762A-B8E1-2D48-820F-6869A93BB63F}"/>
              </a:ext>
            </a:extLst>
          </p:cNvPr>
          <p:cNvSpPr>
            <a:spLocks noGrp="1"/>
          </p:cNvSpPr>
          <p:nvPr>
            <p:ph idx="20"/>
          </p:nvPr>
        </p:nvSpPr>
        <p:spPr>
          <a:xfrm>
            <a:off x="6969353" y="3153100"/>
            <a:ext cx="4860696" cy="528398"/>
          </a:xfrm>
        </p:spPr>
        <p:txBody>
          <a:bodyPr anchor="ctr"/>
          <a:lstStyle/>
          <a:p>
            <a:pPr lvl="0"/>
            <a:r>
              <a:rPr lang="en-GB"/>
              <a:t>Click to edit Master text styles</a:t>
            </a:r>
          </a:p>
        </p:txBody>
      </p:sp>
      <p:sp>
        <p:nvSpPr>
          <p:cNvPr id="23" name="Content Placeholder 2">
            <a:extLst>
              <a:ext uri="{FF2B5EF4-FFF2-40B4-BE49-F238E27FC236}">
                <a16:creationId xmlns:a16="http://schemas.microsoft.com/office/drawing/2014/main" id="{D1594578-C69C-4343-8929-33038993FB8E}"/>
              </a:ext>
            </a:extLst>
          </p:cNvPr>
          <p:cNvSpPr>
            <a:spLocks noGrp="1"/>
          </p:cNvSpPr>
          <p:nvPr>
            <p:ph idx="21"/>
          </p:nvPr>
        </p:nvSpPr>
        <p:spPr>
          <a:xfrm>
            <a:off x="6969353" y="3806964"/>
            <a:ext cx="4860696" cy="528398"/>
          </a:xfrm>
        </p:spPr>
        <p:txBody>
          <a:bodyPr anchor="ctr"/>
          <a:lstStyle/>
          <a:p>
            <a:pPr lvl="0"/>
            <a:r>
              <a:rPr lang="en-GB"/>
              <a:t>Click to edit Master text styles</a:t>
            </a:r>
          </a:p>
        </p:txBody>
      </p:sp>
      <p:sp>
        <p:nvSpPr>
          <p:cNvPr id="24" name="Content Placeholder 2">
            <a:extLst>
              <a:ext uri="{FF2B5EF4-FFF2-40B4-BE49-F238E27FC236}">
                <a16:creationId xmlns:a16="http://schemas.microsoft.com/office/drawing/2014/main" id="{E5B61243-FB61-9E4D-A5DF-2275F80DD1E7}"/>
              </a:ext>
            </a:extLst>
          </p:cNvPr>
          <p:cNvSpPr>
            <a:spLocks noGrp="1"/>
          </p:cNvSpPr>
          <p:nvPr>
            <p:ph idx="22"/>
          </p:nvPr>
        </p:nvSpPr>
        <p:spPr>
          <a:xfrm>
            <a:off x="6969353" y="4457103"/>
            <a:ext cx="4860696" cy="528398"/>
          </a:xfrm>
        </p:spPr>
        <p:txBody>
          <a:bodyPr anchor="ctr"/>
          <a:lstStyle/>
          <a:p>
            <a:pPr lvl="0"/>
            <a:r>
              <a:rPr lang="en-GB"/>
              <a:t>Click to edit Master text styles</a:t>
            </a:r>
          </a:p>
        </p:txBody>
      </p:sp>
    </p:spTree>
    <p:extLst>
      <p:ext uri="{BB962C8B-B14F-4D97-AF65-F5344CB8AC3E}">
        <p14:creationId xmlns:p14="http://schemas.microsoft.com/office/powerpoint/2010/main" val="2441432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Alternativ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B3D909E-AE1D-A047-A25D-B929C7CBC73C}"/>
              </a:ext>
            </a:extLst>
          </p:cNvPr>
          <p:cNvSpPr>
            <a:spLocks noGrp="1"/>
          </p:cNvSpPr>
          <p:nvPr>
            <p:ph type="pic" sz="quarter" idx="10"/>
          </p:nvPr>
        </p:nvSpPr>
        <p:spPr>
          <a:xfrm>
            <a:off x="0" y="0"/>
            <a:ext cx="12192000" cy="6498000"/>
          </a:xfrm>
          <a:custGeom>
            <a:avLst/>
            <a:gdLst>
              <a:gd name="connsiteX0" fmla="*/ 0 w 12192000"/>
              <a:gd name="connsiteY0" fmla="*/ 0 h 6498000"/>
              <a:gd name="connsiteX1" fmla="*/ 12192000 w 12192000"/>
              <a:gd name="connsiteY1" fmla="*/ 0 h 6498000"/>
              <a:gd name="connsiteX2" fmla="*/ 12192000 w 12192000"/>
              <a:gd name="connsiteY2" fmla="*/ 6498000 h 6498000"/>
              <a:gd name="connsiteX3" fmla="*/ 6347607 w 12192000"/>
              <a:gd name="connsiteY3" fmla="*/ 6498000 h 6498000"/>
              <a:gd name="connsiteX4" fmla="*/ 6348000 w 12192000"/>
              <a:gd name="connsiteY4" fmla="*/ 6496050 h 6498000"/>
              <a:gd name="connsiteX5" fmla="*/ 6096000 w 12192000"/>
              <a:gd name="connsiteY5" fmla="*/ 6244050 h 6498000"/>
              <a:gd name="connsiteX6" fmla="*/ 5844000 w 12192000"/>
              <a:gd name="connsiteY6" fmla="*/ 6496050 h 6498000"/>
              <a:gd name="connsiteX7" fmla="*/ 5844394 w 12192000"/>
              <a:gd name="connsiteY7" fmla="*/ 6498000 h 6498000"/>
              <a:gd name="connsiteX8" fmla="*/ 0 w 121920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8000">
                <a:moveTo>
                  <a:pt x="0" y="0"/>
                </a:moveTo>
                <a:lnTo>
                  <a:pt x="12192000" y="0"/>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close/>
              </a:path>
            </a:pathLst>
          </a:custGeom>
          <a:solidFill>
            <a:schemeClr val="bg1">
              <a:lumMod val="95000"/>
            </a:schemeClr>
          </a:solidFill>
          <a:ln>
            <a:noFill/>
          </a:ln>
        </p:spPr>
        <p:txBody>
          <a:bodyPr wrap="square" anchor="ctr">
            <a:noAutofit/>
          </a:bodyPr>
          <a:lstStyle>
            <a:lvl1pPr algn="l">
              <a:defRPr/>
            </a:lvl1pPr>
          </a:lstStyle>
          <a:p>
            <a:endParaRPr lang="en-GB"/>
          </a:p>
        </p:txBody>
      </p:sp>
      <p:sp>
        <p:nvSpPr>
          <p:cNvPr id="14" name="Text Placeholder 13">
            <a:extLst>
              <a:ext uri="{FF2B5EF4-FFF2-40B4-BE49-F238E27FC236}">
                <a16:creationId xmlns:a16="http://schemas.microsoft.com/office/drawing/2014/main" id="{6C47FB4F-4F73-3A47-9E8F-D789ED3F8858}"/>
              </a:ext>
            </a:extLst>
          </p:cNvPr>
          <p:cNvSpPr>
            <a:spLocks noGrp="1" noChangeAspect="1"/>
          </p:cNvSpPr>
          <p:nvPr>
            <p:ph type="body" sz="quarter" idx="13"/>
          </p:nvPr>
        </p:nvSpPr>
        <p:spPr>
          <a:xfrm>
            <a:off x="1748774" y="1312299"/>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8">
            <a:extLst>
              <a:ext uri="{FF2B5EF4-FFF2-40B4-BE49-F238E27FC236}">
                <a16:creationId xmlns:a16="http://schemas.microsoft.com/office/drawing/2014/main" id="{AD4FF329-078B-9945-A455-D29E1424E2DC}"/>
              </a:ext>
            </a:extLst>
          </p:cNvPr>
          <p:cNvSpPr>
            <a:spLocks noGrp="1" noChangeAspect="1"/>
          </p:cNvSpPr>
          <p:nvPr>
            <p:ph type="body" sz="quarter" idx="14"/>
          </p:nvPr>
        </p:nvSpPr>
        <p:spPr>
          <a:xfrm rot="10800000">
            <a:off x="10236518" y="5334727"/>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7" name="Text Placeholder 6">
            <a:extLst>
              <a:ext uri="{FF2B5EF4-FFF2-40B4-BE49-F238E27FC236}">
                <a16:creationId xmlns:a16="http://schemas.microsoft.com/office/drawing/2014/main" id="{D5E3FC6C-2F1E-FE41-BDBC-E6D440A6021B}"/>
              </a:ext>
            </a:extLst>
          </p:cNvPr>
          <p:cNvSpPr>
            <a:spLocks noGrp="1"/>
          </p:cNvSpPr>
          <p:nvPr>
            <p:ph type="body" sz="quarter" idx="15" hasCustomPrompt="1"/>
          </p:nvPr>
        </p:nvSpPr>
        <p:spPr>
          <a:xfrm>
            <a:off x="2145000" y="1704600"/>
            <a:ext cx="7902000" cy="3448800"/>
          </a:xfrm>
          <a:solidFill>
            <a:schemeClr val="bg1"/>
          </a:solidFill>
        </p:spPr>
        <p:txBody>
          <a:bodyPr lIns="360000" rIns="5184000" anchor="ctr">
            <a:normAutofit/>
          </a:bodyPr>
          <a:lstStyle>
            <a:lvl1pPr>
              <a:lnSpc>
                <a:spcPct val="90000"/>
              </a:lnSpc>
              <a:spcAft>
                <a:spcPts val="0"/>
              </a:spcAft>
              <a:defRPr sz="3200" b="1"/>
            </a:lvl1pPr>
          </a:lstStyle>
          <a:p>
            <a:pPr lvl="0"/>
            <a:r>
              <a:rPr lang="en-GB"/>
              <a:t>Agenda slide</a:t>
            </a:r>
          </a:p>
        </p:txBody>
      </p:sp>
      <p:sp>
        <p:nvSpPr>
          <p:cNvPr id="12" name="Text Placeholder 6">
            <a:extLst>
              <a:ext uri="{FF2B5EF4-FFF2-40B4-BE49-F238E27FC236}">
                <a16:creationId xmlns:a16="http://schemas.microsoft.com/office/drawing/2014/main" id="{796E59D0-2D90-6947-A2A4-A20F81D62027}"/>
              </a:ext>
            </a:extLst>
          </p:cNvPr>
          <p:cNvSpPr>
            <a:spLocks noGrp="1"/>
          </p:cNvSpPr>
          <p:nvPr>
            <p:ph type="body" sz="quarter" idx="16"/>
          </p:nvPr>
        </p:nvSpPr>
        <p:spPr>
          <a:xfrm>
            <a:off x="5294599" y="1704600"/>
            <a:ext cx="4752402" cy="3448800"/>
          </a:xfrm>
          <a:noFill/>
        </p:spPr>
        <p:txBody>
          <a:bodyPr lIns="90000" rIns="90000" anchor="ctr"/>
          <a:lstStyle>
            <a:lvl1pPr marL="622300" indent="-622300">
              <a:lnSpc>
                <a:spcPct val="80000"/>
              </a:lnSpc>
              <a:spcAft>
                <a:spcPts val="1800"/>
              </a:spcAft>
              <a:buClr>
                <a:schemeClr val="accent4"/>
              </a:buClr>
              <a:buFont typeface="+mj-lt"/>
              <a:buAutoNum type="arabicPeriod"/>
              <a:tabLst/>
              <a:defRPr sz="2400" b="0"/>
            </a:lvl1pPr>
          </a:lstStyle>
          <a:p>
            <a:pPr lvl="0"/>
            <a:r>
              <a:rPr lang="en-GB"/>
              <a:t>Click to edit Master text styles</a:t>
            </a:r>
          </a:p>
        </p:txBody>
      </p:sp>
    </p:spTree>
    <p:extLst>
      <p:ext uri="{BB962C8B-B14F-4D97-AF65-F5344CB8AC3E}">
        <p14:creationId xmlns:p14="http://schemas.microsoft.com/office/powerpoint/2010/main" val="2421765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 statement - image">
    <p:bg>
      <p:bgPr>
        <a:solidFill>
          <a:schemeClr val="tx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B3D909E-AE1D-A047-A25D-B929C7CBC73C}"/>
              </a:ext>
            </a:extLst>
          </p:cNvPr>
          <p:cNvSpPr>
            <a:spLocks noGrp="1"/>
          </p:cNvSpPr>
          <p:nvPr>
            <p:ph type="pic" sz="quarter" idx="10"/>
          </p:nvPr>
        </p:nvSpPr>
        <p:spPr>
          <a:xfrm>
            <a:off x="0" y="0"/>
            <a:ext cx="12192000" cy="6498000"/>
          </a:xfrm>
          <a:custGeom>
            <a:avLst/>
            <a:gdLst>
              <a:gd name="connsiteX0" fmla="*/ 0 w 12192000"/>
              <a:gd name="connsiteY0" fmla="*/ 0 h 6498000"/>
              <a:gd name="connsiteX1" fmla="*/ 12192000 w 12192000"/>
              <a:gd name="connsiteY1" fmla="*/ 0 h 6498000"/>
              <a:gd name="connsiteX2" fmla="*/ 12192000 w 12192000"/>
              <a:gd name="connsiteY2" fmla="*/ 6498000 h 6498000"/>
              <a:gd name="connsiteX3" fmla="*/ 6347607 w 12192000"/>
              <a:gd name="connsiteY3" fmla="*/ 6498000 h 6498000"/>
              <a:gd name="connsiteX4" fmla="*/ 6348000 w 12192000"/>
              <a:gd name="connsiteY4" fmla="*/ 6496050 h 6498000"/>
              <a:gd name="connsiteX5" fmla="*/ 6096000 w 12192000"/>
              <a:gd name="connsiteY5" fmla="*/ 6244050 h 6498000"/>
              <a:gd name="connsiteX6" fmla="*/ 5844000 w 12192000"/>
              <a:gd name="connsiteY6" fmla="*/ 6496050 h 6498000"/>
              <a:gd name="connsiteX7" fmla="*/ 5844394 w 12192000"/>
              <a:gd name="connsiteY7" fmla="*/ 6498000 h 6498000"/>
              <a:gd name="connsiteX8" fmla="*/ 0 w 12192000"/>
              <a:gd name="connsiteY8" fmla="*/ 6498000 h 64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498000">
                <a:moveTo>
                  <a:pt x="0" y="0"/>
                </a:moveTo>
                <a:lnTo>
                  <a:pt x="12192000" y="0"/>
                </a:lnTo>
                <a:lnTo>
                  <a:pt x="12192000" y="6498000"/>
                </a:lnTo>
                <a:lnTo>
                  <a:pt x="6347607" y="6498000"/>
                </a:lnTo>
                <a:lnTo>
                  <a:pt x="6348000" y="6496050"/>
                </a:lnTo>
                <a:cubicBezTo>
                  <a:pt x="6348000" y="6356874"/>
                  <a:pt x="6235176" y="6244050"/>
                  <a:pt x="6096000" y="6244050"/>
                </a:cubicBezTo>
                <a:cubicBezTo>
                  <a:pt x="5956825" y="6244050"/>
                  <a:pt x="5844000" y="6356874"/>
                  <a:pt x="5844000" y="6496050"/>
                </a:cubicBezTo>
                <a:lnTo>
                  <a:pt x="5844394" y="6498000"/>
                </a:lnTo>
                <a:lnTo>
                  <a:pt x="0" y="6498000"/>
                </a:lnTo>
                <a:close/>
              </a:path>
            </a:pathLst>
          </a:custGeom>
          <a:noFill/>
          <a:ln>
            <a:noFill/>
          </a:ln>
        </p:spPr>
        <p:txBody>
          <a:bodyPr wrap="square" anchor="ctr">
            <a:noAutofit/>
          </a:bodyPr>
          <a:lstStyle>
            <a:lvl1pPr algn="l">
              <a:defRPr>
                <a:solidFill>
                  <a:schemeClr val="tx2"/>
                </a:solidFill>
              </a:defRPr>
            </a:lvl1pPr>
          </a:lstStyle>
          <a:p>
            <a:endParaRPr lang="en-GB"/>
          </a:p>
        </p:txBody>
      </p:sp>
      <p:sp>
        <p:nvSpPr>
          <p:cNvPr id="14" name="Text Placeholder 13">
            <a:extLst>
              <a:ext uri="{FF2B5EF4-FFF2-40B4-BE49-F238E27FC236}">
                <a16:creationId xmlns:a16="http://schemas.microsoft.com/office/drawing/2014/main" id="{6C47FB4F-4F73-3A47-9E8F-D789ED3F8858}"/>
              </a:ext>
            </a:extLst>
          </p:cNvPr>
          <p:cNvSpPr>
            <a:spLocks noGrp="1" noChangeAspect="1"/>
          </p:cNvSpPr>
          <p:nvPr>
            <p:ph type="body" sz="quarter" idx="13"/>
          </p:nvPr>
        </p:nvSpPr>
        <p:spPr>
          <a:xfrm>
            <a:off x="1748774" y="1312299"/>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
        <p:nvSpPr>
          <p:cNvPr id="3" name="Content Placeholder 2">
            <a:extLst>
              <a:ext uri="{FF2B5EF4-FFF2-40B4-BE49-F238E27FC236}">
                <a16:creationId xmlns:a16="http://schemas.microsoft.com/office/drawing/2014/main" id="{37E4AAB8-2A15-8E45-9BDE-D40138D664B9}"/>
              </a:ext>
            </a:extLst>
          </p:cNvPr>
          <p:cNvSpPr>
            <a:spLocks noGrp="1"/>
          </p:cNvSpPr>
          <p:nvPr>
            <p:ph idx="1"/>
          </p:nvPr>
        </p:nvSpPr>
        <p:spPr>
          <a:xfrm>
            <a:off x="2145585" y="1704806"/>
            <a:ext cx="7900830" cy="3448388"/>
          </a:xfrm>
        </p:spPr>
        <p:txBody>
          <a:bodyPr anchor="ctr"/>
          <a:lstStyle>
            <a:lvl1pPr algn="ctr">
              <a:lnSpc>
                <a:spcPct val="80000"/>
              </a:lnSpc>
              <a:spcAft>
                <a:spcPts val="600"/>
              </a:spcAft>
              <a:defRPr sz="2400" b="1">
                <a:solidFill>
                  <a:schemeClr val="bg1"/>
                </a:solidFill>
              </a:defRPr>
            </a:lvl1pPr>
            <a:lvl2pPr algn="ctr">
              <a:lnSpc>
                <a:spcPct val="80000"/>
              </a:lnSpc>
              <a:spcAft>
                <a:spcPts val="600"/>
              </a:spcAft>
              <a:defRPr sz="6000">
                <a:solidFill>
                  <a:schemeClr val="accent4"/>
                </a:solidFill>
              </a:defRPr>
            </a:lvl2pPr>
            <a:lvl3pPr marL="7938" indent="0" algn="ctr">
              <a:lnSpc>
                <a:spcPct val="80000"/>
              </a:lnSpc>
              <a:spcAft>
                <a:spcPts val="600"/>
              </a:spcAft>
              <a:buNone/>
              <a:defRPr sz="2400" b="1">
                <a:solidFill>
                  <a:schemeClr val="bg1"/>
                </a:solidFill>
              </a:defRPr>
            </a:lvl3pPr>
            <a:lvl4pPr algn="ctr">
              <a:lnSpc>
                <a:spcPct val="80000"/>
              </a:lnSpc>
              <a:spcAft>
                <a:spcPts val="600"/>
              </a:spcAft>
              <a:defRPr sz="4800">
                <a:solidFill>
                  <a:schemeClr val="bg2"/>
                </a:solidFill>
              </a:defRPr>
            </a:lvl4pPr>
            <a:lvl5pPr algn="ctr">
              <a:lnSpc>
                <a:spcPct val="80000"/>
              </a:lnSpc>
              <a:spcAft>
                <a:spcPts val="600"/>
              </a:spcAft>
              <a:defRPr sz="2400" b="1">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E89C7FB5-AB7C-4D4E-B862-274C7B493D12}"/>
              </a:ext>
            </a:extLst>
          </p:cNvPr>
          <p:cNvSpPr>
            <a:spLocks noGrp="1"/>
          </p:cNvSpPr>
          <p:nvPr>
            <p:ph type="ftr" sz="quarter" idx="11"/>
          </p:nvPr>
        </p:nvSpPr>
        <p:spPr/>
        <p:txBody>
          <a:bodyPr/>
          <a:lstStyle>
            <a:lvl1pPr>
              <a:defRPr i="1"/>
            </a:lvl1pPr>
          </a:lstStyle>
          <a:p>
            <a:endParaRPr lang="en-GB"/>
          </a:p>
        </p:txBody>
      </p:sp>
      <p:sp>
        <p:nvSpPr>
          <p:cNvPr id="6" name="Slide Number Placeholder 5">
            <a:extLst>
              <a:ext uri="{FF2B5EF4-FFF2-40B4-BE49-F238E27FC236}">
                <a16:creationId xmlns:a16="http://schemas.microsoft.com/office/drawing/2014/main" id="{F0A1A650-1E2A-4846-B039-EEC37AF7E1DA}"/>
              </a:ext>
            </a:extLst>
          </p:cNvPr>
          <p:cNvSpPr>
            <a:spLocks noGrp="1"/>
          </p:cNvSpPr>
          <p:nvPr>
            <p:ph type="sldNum" sz="quarter" idx="12"/>
          </p:nvPr>
        </p:nvSpPr>
        <p:spPr/>
        <p:txBody>
          <a:bodyPr/>
          <a:lstStyle/>
          <a:p>
            <a:fld id="{AB1D7550-0EB0-3A43-B3ED-278106F7B6C0}" type="slidenum">
              <a:rPr lang="en-GB" smtClean="0"/>
              <a:t>‹#›</a:t>
            </a:fld>
            <a:endParaRPr lang="en-GB"/>
          </a:p>
        </p:txBody>
      </p:sp>
      <p:sp>
        <p:nvSpPr>
          <p:cNvPr id="9" name="Text Placeholder 8">
            <a:extLst>
              <a:ext uri="{FF2B5EF4-FFF2-40B4-BE49-F238E27FC236}">
                <a16:creationId xmlns:a16="http://schemas.microsoft.com/office/drawing/2014/main" id="{AD4FF329-078B-9945-A455-D29E1424E2DC}"/>
              </a:ext>
            </a:extLst>
          </p:cNvPr>
          <p:cNvSpPr>
            <a:spLocks noGrp="1" noChangeAspect="1"/>
          </p:cNvSpPr>
          <p:nvPr>
            <p:ph type="body" sz="quarter" idx="14"/>
          </p:nvPr>
        </p:nvSpPr>
        <p:spPr>
          <a:xfrm rot="10800000">
            <a:off x="10236518" y="5334727"/>
            <a:ext cx="208800" cy="208800"/>
          </a:xfrm>
          <a:custGeom>
            <a:avLst/>
            <a:gdLst>
              <a:gd name="connsiteX0" fmla="*/ 201224 w 1820600"/>
              <a:gd name="connsiteY0" fmla="*/ 0 h 1820600"/>
              <a:gd name="connsiteX1" fmla="*/ 1619376 w 1820600"/>
              <a:gd name="connsiteY1" fmla="*/ 0 h 1820600"/>
              <a:gd name="connsiteX2" fmla="*/ 1820600 w 1820600"/>
              <a:gd name="connsiteY2" fmla="*/ 201224 h 1820600"/>
              <a:gd name="connsiteX3" fmla="*/ 1619376 w 1820600"/>
              <a:gd name="connsiteY3" fmla="*/ 402448 h 1820600"/>
              <a:gd name="connsiteX4" fmla="*/ 402448 w 1820600"/>
              <a:gd name="connsiteY4" fmla="*/ 402448 h 1820600"/>
              <a:gd name="connsiteX5" fmla="*/ 402448 w 1820600"/>
              <a:gd name="connsiteY5" fmla="*/ 1619376 h 1820600"/>
              <a:gd name="connsiteX6" fmla="*/ 201224 w 1820600"/>
              <a:gd name="connsiteY6" fmla="*/ 1820600 h 1820600"/>
              <a:gd name="connsiteX7" fmla="*/ 0 w 1820600"/>
              <a:gd name="connsiteY7" fmla="*/ 1619376 h 1820600"/>
              <a:gd name="connsiteX8" fmla="*/ 0 w 1820600"/>
              <a:gd name="connsiteY8" fmla="*/ 201224 h 1820600"/>
              <a:gd name="connsiteX9" fmla="*/ 201224 w 1820600"/>
              <a:gd name="connsiteY9" fmla="*/ 0 h 182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0600" h="1820600">
                <a:moveTo>
                  <a:pt x="201224" y="0"/>
                </a:moveTo>
                <a:lnTo>
                  <a:pt x="1619376" y="0"/>
                </a:lnTo>
                <a:cubicBezTo>
                  <a:pt x="1730543" y="0"/>
                  <a:pt x="1820600" y="90056"/>
                  <a:pt x="1820600" y="201224"/>
                </a:cubicBezTo>
                <a:cubicBezTo>
                  <a:pt x="1820600" y="312392"/>
                  <a:pt x="1730543" y="402448"/>
                  <a:pt x="1619376" y="402448"/>
                </a:cubicBezTo>
                <a:lnTo>
                  <a:pt x="402448" y="402448"/>
                </a:lnTo>
                <a:lnTo>
                  <a:pt x="402448" y="1619376"/>
                </a:lnTo>
                <a:cubicBezTo>
                  <a:pt x="402448" y="1730543"/>
                  <a:pt x="312392" y="1820600"/>
                  <a:pt x="201224" y="1820600"/>
                </a:cubicBezTo>
                <a:cubicBezTo>
                  <a:pt x="90056" y="1820600"/>
                  <a:pt x="0" y="1730543"/>
                  <a:pt x="0" y="1619376"/>
                </a:cubicBezTo>
                <a:lnTo>
                  <a:pt x="0" y="201224"/>
                </a:lnTo>
                <a:cubicBezTo>
                  <a:pt x="0" y="90056"/>
                  <a:pt x="90056" y="0"/>
                  <a:pt x="201224" y="0"/>
                </a:cubicBezTo>
                <a:close/>
              </a:path>
            </a:pathLst>
          </a:custGeom>
          <a:solidFill>
            <a:schemeClr val="bg2"/>
          </a:solidFill>
        </p:spPr>
        <p:txBody>
          <a:bodyPr wrap="square" anchor="ctr">
            <a:noAutofit/>
          </a:bodyPr>
          <a:lstStyle>
            <a:lvl1pPr algn="ctr">
              <a:defRPr sz="100">
                <a:noFill/>
              </a:defRPr>
            </a:lvl1pPr>
          </a:lstStyle>
          <a:p>
            <a:pPr lvl="0"/>
            <a:endParaRPr lang="en-GB"/>
          </a:p>
        </p:txBody>
      </p:sp>
    </p:spTree>
    <p:extLst>
      <p:ext uri="{BB962C8B-B14F-4D97-AF65-F5344CB8AC3E}">
        <p14:creationId xmlns:p14="http://schemas.microsoft.com/office/powerpoint/2010/main" val="3528577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AF7EE12-1B1F-6E41-A266-FC7AB4CE1D53}"/>
              </a:ext>
            </a:extLst>
          </p:cNvPr>
          <p:cNvGrpSpPr/>
          <p:nvPr userDrawn="1"/>
        </p:nvGrpSpPr>
        <p:grpSpPr>
          <a:xfrm>
            <a:off x="0" y="6244050"/>
            <a:ext cx="12192000" cy="613950"/>
            <a:chOff x="0" y="6244050"/>
            <a:chExt cx="12192000" cy="613950"/>
          </a:xfrm>
        </p:grpSpPr>
        <p:sp>
          <p:nvSpPr>
            <p:cNvPr id="14" name="Rectangle 13">
              <a:extLst>
                <a:ext uri="{FF2B5EF4-FFF2-40B4-BE49-F238E27FC236}">
                  <a16:creationId xmlns:a16="http://schemas.microsoft.com/office/drawing/2014/main" id="{5FC71CB0-7E7B-994A-BB76-A471F125A5D5}"/>
                </a:ext>
              </a:extLst>
            </p:cNvPr>
            <p:cNvSpPr/>
            <p:nvPr userDrawn="1"/>
          </p:nvSpPr>
          <p:spPr>
            <a:xfrm>
              <a:off x="0" y="6498000"/>
              <a:ext cx="12192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D3DE6A1C-3463-B344-8EA3-32F04801C3B6}"/>
                </a:ext>
              </a:extLst>
            </p:cNvPr>
            <p:cNvSpPr>
              <a:spLocks noChangeAspect="1"/>
            </p:cNvSpPr>
            <p:nvPr userDrawn="1"/>
          </p:nvSpPr>
          <p:spPr>
            <a:xfrm>
              <a:off x="5844000" y="6244050"/>
              <a:ext cx="504000" cy="50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Placeholder 1">
            <a:extLst>
              <a:ext uri="{FF2B5EF4-FFF2-40B4-BE49-F238E27FC236}">
                <a16:creationId xmlns:a16="http://schemas.microsoft.com/office/drawing/2014/main" id="{A31CF5B8-3843-4C44-B076-733FECA15EC5}"/>
              </a:ext>
            </a:extLst>
          </p:cNvPr>
          <p:cNvSpPr>
            <a:spLocks noGrp="1"/>
          </p:cNvSpPr>
          <p:nvPr>
            <p:ph type="title"/>
          </p:nvPr>
        </p:nvSpPr>
        <p:spPr>
          <a:xfrm>
            <a:off x="618065" y="609600"/>
            <a:ext cx="10965600" cy="1192742"/>
          </a:xfrm>
          <a:prstGeom prst="rect">
            <a:avLst/>
          </a:prstGeom>
        </p:spPr>
        <p:txBody>
          <a:bodyPr vert="horz" lIns="91440" tIns="45720" rIns="91440" bIns="45720" rtlCol="0" anchor="t">
            <a:normAutofit/>
          </a:bodyPr>
          <a:lstStyle/>
          <a:p>
            <a:r>
              <a:rPr lang="en-GB"/>
              <a:t>Click to edit Master title style</a:t>
            </a:r>
          </a:p>
        </p:txBody>
      </p:sp>
      <p:sp>
        <p:nvSpPr>
          <p:cNvPr id="3" name="Text Placeholder 2">
            <a:extLst>
              <a:ext uri="{FF2B5EF4-FFF2-40B4-BE49-F238E27FC236}">
                <a16:creationId xmlns:a16="http://schemas.microsoft.com/office/drawing/2014/main" id="{04B6448B-A8FE-8245-A530-8A5CB18A6A48}"/>
              </a:ext>
            </a:extLst>
          </p:cNvPr>
          <p:cNvSpPr>
            <a:spLocks noGrp="1"/>
          </p:cNvSpPr>
          <p:nvPr>
            <p:ph type="body" idx="1"/>
          </p:nvPr>
        </p:nvSpPr>
        <p:spPr>
          <a:xfrm>
            <a:off x="618066" y="1802342"/>
            <a:ext cx="10965600" cy="44460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A0FE6130-EAEB-B04D-86A2-E9905AE4B939}"/>
              </a:ext>
            </a:extLst>
          </p:cNvPr>
          <p:cNvSpPr>
            <a:spLocks noGrp="1"/>
          </p:cNvSpPr>
          <p:nvPr>
            <p:ph type="ftr" sz="quarter" idx="3"/>
          </p:nvPr>
        </p:nvSpPr>
        <p:spPr>
          <a:xfrm>
            <a:off x="6493933" y="6498000"/>
            <a:ext cx="4846744" cy="360000"/>
          </a:xfrm>
          <a:prstGeom prst="rect">
            <a:avLst/>
          </a:prstGeom>
        </p:spPr>
        <p:txBody>
          <a:bodyPr vert="horz" lIns="0" tIns="0" rIns="0" bIns="0" rtlCol="0" anchor="ctr"/>
          <a:lstStyle>
            <a:lvl1pPr algn="r">
              <a:defRPr sz="800">
                <a:solidFill>
                  <a:schemeClr val="tx2"/>
                </a:solidFill>
              </a:defRPr>
            </a:lvl1pPr>
          </a:lstStyle>
          <a:p>
            <a:endParaRPr lang="en-GB"/>
          </a:p>
        </p:txBody>
      </p:sp>
      <p:sp>
        <p:nvSpPr>
          <p:cNvPr id="6" name="Slide Number Placeholder 5">
            <a:extLst>
              <a:ext uri="{FF2B5EF4-FFF2-40B4-BE49-F238E27FC236}">
                <a16:creationId xmlns:a16="http://schemas.microsoft.com/office/drawing/2014/main" id="{1DF428C4-5799-FC45-BFFF-784BF2BE3632}"/>
              </a:ext>
            </a:extLst>
          </p:cNvPr>
          <p:cNvSpPr>
            <a:spLocks noGrp="1"/>
          </p:cNvSpPr>
          <p:nvPr>
            <p:ph type="sldNum" sz="quarter" idx="4"/>
          </p:nvPr>
        </p:nvSpPr>
        <p:spPr>
          <a:xfrm>
            <a:off x="11365923" y="6498000"/>
            <a:ext cx="464127" cy="360000"/>
          </a:xfrm>
          <a:prstGeom prst="rect">
            <a:avLst/>
          </a:prstGeom>
        </p:spPr>
        <p:txBody>
          <a:bodyPr vert="horz" lIns="0" tIns="0" rIns="0" bIns="0" rtlCol="0" anchor="ctr"/>
          <a:lstStyle>
            <a:lvl1pPr algn="r">
              <a:defRPr sz="800">
                <a:solidFill>
                  <a:schemeClr val="tx2"/>
                </a:solidFill>
              </a:defRPr>
            </a:lvl1pPr>
          </a:lstStyle>
          <a:p>
            <a:fld id="{AB1D7550-0EB0-3A43-B3ED-278106F7B6C0}" type="slidenum">
              <a:rPr lang="en-GB" smtClean="0"/>
              <a:pPr/>
              <a:t>‹#›</a:t>
            </a:fld>
            <a:endParaRPr lang="en-GB"/>
          </a:p>
        </p:txBody>
      </p:sp>
      <p:sp>
        <p:nvSpPr>
          <p:cNvPr id="12" name="Freeform 11">
            <a:extLst>
              <a:ext uri="{FF2B5EF4-FFF2-40B4-BE49-F238E27FC236}">
                <a16:creationId xmlns:a16="http://schemas.microsoft.com/office/drawing/2014/main" id="{D9725D32-0566-9342-9689-DE29E3E78980}"/>
              </a:ext>
            </a:extLst>
          </p:cNvPr>
          <p:cNvSpPr>
            <a:spLocks noChangeAspect="1"/>
          </p:cNvSpPr>
          <p:nvPr userDrawn="1"/>
        </p:nvSpPr>
        <p:spPr>
          <a:xfrm>
            <a:off x="5935800" y="6335850"/>
            <a:ext cx="320400" cy="320400"/>
          </a:xfrm>
          <a:custGeom>
            <a:avLst/>
            <a:gdLst>
              <a:gd name="connsiteX0" fmla="*/ 812796 w 1955800"/>
              <a:gd name="connsiteY0" fmla="*/ 652344 h 1955800"/>
              <a:gd name="connsiteX1" fmla="*/ 1010085 w 1955800"/>
              <a:gd name="connsiteY1" fmla="*/ 776718 h 1955800"/>
              <a:gd name="connsiteX2" fmla="*/ 1233103 w 1955800"/>
              <a:gd name="connsiteY2" fmla="*/ 655097 h 1955800"/>
              <a:gd name="connsiteX3" fmla="*/ 1516125 w 1955800"/>
              <a:gd name="connsiteY3" fmla="*/ 971443 h 1955800"/>
              <a:gd name="connsiteX4" fmla="*/ 1516125 w 1955800"/>
              <a:gd name="connsiteY4" fmla="*/ 1330988 h 1955800"/>
              <a:gd name="connsiteX5" fmla="*/ 1351211 w 1955800"/>
              <a:gd name="connsiteY5" fmla="*/ 1330988 h 1955800"/>
              <a:gd name="connsiteX6" fmla="*/ 1351211 w 1955800"/>
              <a:gd name="connsiteY6" fmla="*/ 971443 h 1955800"/>
              <a:gd name="connsiteX7" fmla="*/ 1225508 w 1955800"/>
              <a:gd name="connsiteY7" fmla="*/ 809283 h 1955800"/>
              <a:gd name="connsiteX8" fmla="*/ 1080817 w 1955800"/>
              <a:gd name="connsiteY8" fmla="*/ 974197 h 1955800"/>
              <a:gd name="connsiteX9" fmla="*/ 1080817 w 1955800"/>
              <a:gd name="connsiteY9" fmla="*/ 1330988 h 1955800"/>
              <a:gd name="connsiteX10" fmla="*/ 915998 w 1955800"/>
              <a:gd name="connsiteY10" fmla="*/ 1330988 h 1955800"/>
              <a:gd name="connsiteX11" fmla="*/ 915998 w 1955800"/>
              <a:gd name="connsiteY11" fmla="*/ 974197 h 1955800"/>
              <a:gd name="connsiteX12" fmla="*/ 779471 w 1955800"/>
              <a:gd name="connsiteY12" fmla="*/ 806529 h 1955800"/>
              <a:gd name="connsiteX13" fmla="*/ 637059 w 1955800"/>
              <a:gd name="connsiteY13" fmla="*/ 974197 h 1955800"/>
              <a:gd name="connsiteX14" fmla="*/ 637059 w 1955800"/>
              <a:gd name="connsiteY14" fmla="*/ 1330893 h 1955800"/>
              <a:gd name="connsiteX15" fmla="*/ 472145 w 1955800"/>
              <a:gd name="connsiteY15" fmla="*/ 1330893 h 1955800"/>
              <a:gd name="connsiteX16" fmla="*/ 472145 w 1955800"/>
              <a:gd name="connsiteY16" fmla="*/ 663167 h 1955800"/>
              <a:gd name="connsiteX17" fmla="*/ 624906 w 1955800"/>
              <a:gd name="connsiteY17" fmla="*/ 663167 h 1955800"/>
              <a:gd name="connsiteX18" fmla="*/ 637059 w 1955800"/>
              <a:gd name="connsiteY18" fmla="*/ 744248 h 1955800"/>
              <a:gd name="connsiteX19" fmla="*/ 812796 w 1955800"/>
              <a:gd name="connsiteY19" fmla="*/ 652344 h 1955800"/>
              <a:gd name="connsiteX20" fmla="*/ 977900 w 1955800"/>
              <a:gd name="connsiteY20" fmla="*/ 173554 h 1955800"/>
              <a:gd name="connsiteX21" fmla="*/ 173554 w 1955800"/>
              <a:gd name="connsiteY21" fmla="*/ 977900 h 1955800"/>
              <a:gd name="connsiteX22" fmla="*/ 977900 w 1955800"/>
              <a:gd name="connsiteY22" fmla="*/ 1782247 h 1955800"/>
              <a:gd name="connsiteX23" fmla="*/ 1782247 w 1955800"/>
              <a:gd name="connsiteY23" fmla="*/ 977900 h 1955800"/>
              <a:gd name="connsiteX24" fmla="*/ 977900 w 1955800"/>
              <a:gd name="connsiteY24" fmla="*/ 173554 h 1955800"/>
              <a:gd name="connsiteX25" fmla="*/ 977900 w 1955800"/>
              <a:gd name="connsiteY25" fmla="*/ 0 h 1955800"/>
              <a:gd name="connsiteX26" fmla="*/ 1955800 w 1955800"/>
              <a:gd name="connsiteY26" fmla="*/ 977900 h 1955800"/>
              <a:gd name="connsiteX27" fmla="*/ 977900 w 1955800"/>
              <a:gd name="connsiteY27" fmla="*/ 1955800 h 1955800"/>
              <a:gd name="connsiteX28" fmla="*/ 0 w 1955800"/>
              <a:gd name="connsiteY28" fmla="*/ 977900 h 1955800"/>
              <a:gd name="connsiteX29" fmla="*/ 977900 w 1955800"/>
              <a:gd name="connsiteY29"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55800" h="1955800">
                <a:moveTo>
                  <a:pt x="812796" y="652344"/>
                </a:moveTo>
                <a:cubicBezTo>
                  <a:pt x="892547" y="652344"/>
                  <a:pt x="972108" y="684814"/>
                  <a:pt x="1010085" y="776718"/>
                </a:cubicBezTo>
                <a:cubicBezTo>
                  <a:pt x="1069613" y="682156"/>
                  <a:pt x="1146611" y="655097"/>
                  <a:pt x="1233103" y="655097"/>
                </a:cubicBezTo>
                <a:cubicBezTo>
                  <a:pt x="1422417" y="655097"/>
                  <a:pt x="1515650" y="771401"/>
                  <a:pt x="1516125" y="971443"/>
                </a:cubicBezTo>
                <a:lnTo>
                  <a:pt x="1516125" y="1330988"/>
                </a:lnTo>
                <a:lnTo>
                  <a:pt x="1351211" y="1330988"/>
                </a:lnTo>
                <a:lnTo>
                  <a:pt x="1351211" y="971443"/>
                </a:lnTo>
                <a:cubicBezTo>
                  <a:pt x="1351211" y="883622"/>
                  <a:pt x="1314753" y="809283"/>
                  <a:pt x="1225508" y="809283"/>
                </a:cubicBezTo>
                <a:cubicBezTo>
                  <a:pt x="1136263" y="809283"/>
                  <a:pt x="1080817" y="886280"/>
                  <a:pt x="1080817" y="974197"/>
                </a:cubicBezTo>
                <a:lnTo>
                  <a:pt x="1080817" y="1330988"/>
                </a:lnTo>
                <a:lnTo>
                  <a:pt x="915998" y="1330988"/>
                </a:lnTo>
                <a:lnTo>
                  <a:pt x="915998" y="974197"/>
                </a:lnTo>
                <a:cubicBezTo>
                  <a:pt x="915998" y="886280"/>
                  <a:pt x="869191" y="806529"/>
                  <a:pt x="779471" y="806529"/>
                </a:cubicBezTo>
                <a:cubicBezTo>
                  <a:pt x="689752" y="806529"/>
                  <a:pt x="637059" y="886280"/>
                  <a:pt x="637059" y="974197"/>
                </a:cubicBezTo>
                <a:lnTo>
                  <a:pt x="637059" y="1330893"/>
                </a:lnTo>
                <a:lnTo>
                  <a:pt x="472145" y="1330893"/>
                </a:lnTo>
                <a:lnTo>
                  <a:pt x="472145" y="663167"/>
                </a:lnTo>
                <a:lnTo>
                  <a:pt x="624906" y="663167"/>
                </a:lnTo>
                <a:lnTo>
                  <a:pt x="637059" y="744248"/>
                </a:lnTo>
                <a:cubicBezTo>
                  <a:pt x="672187" y="676744"/>
                  <a:pt x="749280" y="652344"/>
                  <a:pt x="812796" y="652344"/>
                </a:cubicBezTo>
                <a:close/>
                <a:moveTo>
                  <a:pt x="977900" y="173554"/>
                </a:moveTo>
                <a:cubicBezTo>
                  <a:pt x="533672" y="173554"/>
                  <a:pt x="173554" y="533672"/>
                  <a:pt x="173554" y="977900"/>
                </a:cubicBezTo>
                <a:cubicBezTo>
                  <a:pt x="173554" y="1422128"/>
                  <a:pt x="533672" y="1782247"/>
                  <a:pt x="977900" y="1782247"/>
                </a:cubicBezTo>
                <a:cubicBezTo>
                  <a:pt x="1421912" y="1781723"/>
                  <a:pt x="1781723" y="1421912"/>
                  <a:pt x="1782247" y="977900"/>
                </a:cubicBezTo>
                <a:cubicBezTo>
                  <a:pt x="1782247" y="533672"/>
                  <a:pt x="1422128" y="173554"/>
                  <a:pt x="977900" y="173554"/>
                </a:cubicBezTo>
                <a:close/>
                <a:moveTo>
                  <a:pt x="977900" y="0"/>
                </a:moveTo>
                <a:cubicBezTo>
                  <a:pt x="1517719" y="628"/>
                  <a:pt x="1955172" y="438081"/>
                  <a:pt x="1955800" y="977900"/>
                </a:cubicBezTo>
                <a:cubicBezTo>
                  <a:pt x="1955800" y="1517979"/>
                  <a:pt x="1517979" y="1955800"/>
                  <a:pt x="977900" y="1955800"/>
                </a:cubicBezTo>
                <a:cubicBezTo>
                  <a:pt x="437821" y="1955800"/>
                  <a:pt x="0" y="1517979"/>
                  <a:pt x="0" y="977900"/>
                </a:cubicBezTo>
                <a:cubicBezTo>
                  <a:pt x="0" y="437821"/>
                  <a:pt x="437821" y="0"/>
                  <a:pt x="977900" y="0"/>
                </a:cubicBezTo>
                <a:close/>
              </a:path>
            </a:pathLst>
          </a:custGeom>
          <a:solidFill>
            <a:schemeClr val="bg2"/>
          </a:solidFill>
          <a:ln w="9479" cap="flat">
            <a:noFill/>
            <a:prstDash val="solid"/>
            <a:miter/>
          </a:ln>
        </p:spPr>
        <p:txBody>
          <a:bodyPr rtlCol="0" anchor="ctr"/>
          <a:lstStyle/>
          <a:p>
            <a:endParaRPr lang="en-GB"/>
          </a:p>
        </p:txBody>
      </p:sp>
    </p:spTree>
    <p:extLst>
      <p:ext uri="{BB962C8B-B14F-4D97-AF65-F5344CB8AC3E}">
        <p14:creationId xmlns:p14="http://schemas.microsoft.com/office/powerpoint/2010/main" val="3087712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Lst>
  <p:hf hdr="0" dt="0"/>
  <p:txStyles>
    <p:titleStyle>
      <a:lvl1pPr marL="0" indent="0" algn="l" defTabSz="914400" rtl="0" eaLnBrk="1" latinLnBrk="0" hangingPunct="1">
        <a:lnSpc>
          <a:spcPct val="80000"/>
        </a:lnSpc>
        <a:spcBef>
          <a:spcPct val="0"/>
        </a:spcBef>
        <a:buNone/>
        <a:tabLst>
          <a:tab pos="1778000" algn="l"/>
        </a:tabLst>
        <a:defRPr sz="2400" b="1" kern="1200">
          <a:solidFill>
            <a:schemeClr val="tx1"/>
          </a:solidFill>
          <a:latin typeface="+mj-lt"/>
          <a:ea typeface="+mj-ea"/>
          <a:cs typeface="+mj-cs"/>
        </a:defRPr>
      </a:lvl1pPr>
    </p:titleStyle>
    <p:bodyStyle>
      <a:lvl1pPr marL="0" indent="0" algn="l" defTabSz="914400" rtl="0" eaLnBrk="1" latinLnBrk="0" hangingPunct="1">
        <a:lnSpc>
          <a:spcPct val="12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lnSpc>
          <a:spcPct val="80000"/>
        </a:lnSpc>
        <a:spcBef>
          <a:spcPts val="0"/>
        </a:spcBef>
        <a:spcAft>
          <a:spcPts val="600"/>
        </a:spcAft>
        <a:buFont typeface="Arial" panose="020B0604020202020204" pitchFamily="34" charset="0"/>
        <a:buNone/>
        <a:tabLst/>
        <a:defRPr sz="1800" b="1" kern="1200">
          <a:solidFill>
            <a:schemeClr val="bg2"/>
          </a:solidFill>
          <a:latin typeface="+mn-lt"/>
          <a:ea typeface="+mn-ea"/>
          <a:cs typeface="+mn-cs"/>
        </a:defRPr>
      </a:lvl2pPr>
      <a:lvl3pPr marL="293688" indent="-285750" algn="l" defTabSz="914400" rtl="0" eaLnBrk="1" latinLnBrk="0" hangingPunct="1">
        <a:lnSpc>
          <a:spcPct val="120000"/>
        </a:lnSpc>
        <a:spcBef>
          <a:spcPts val="0"/>
        </a:spcBef>
        <a:spcAft>
          <a:spcPts val="600"/>
        </a:spcAft>
        <a:buClr>
          <a:schemeClr val="bg2"/>
        </a:buClr>
        <a:buFont typeface="Arial" panose="020B0604020202020204" pitchFamily="34" charset="0"/>
        <a:buChar char="•"/>
        <a:tabLst/>
        <a:defRPr sz="1600" kern="1200">
          <a:solidFill>
            <a:schemeClr val="tx1"/>
          </a:solidFill>
          <a:latin typeface="+mn-lt"/>
          <a:ea typeface="+mn-ea"/>
          <a:cs typeface="+mn-cs"/>
        </a:defRPr>
      </a:lvl3pPr>
      <a:lvl4pPr marL="7938" indent="0" algn="l" defTabSz="914400" rtl="0" eaLnBrk="1" latinLnBrk="0" hangingPunct="1">
        <a:lnSpc>
          <a:spcPct val="120000"/>
        </a:lnSpc>
        <a:spcBef>
          <a:spcPts val="0"/>
        </a:spcBef>
        <a:spcAft>
          <a:spcPts val="1200"/>
        </a:spcAft>
        <a:buFont typeface="Arial" panose="020B0604020202020204" pitchFamily="34" charset="0"/>
        <a:buNone/>
        <a:tabLst/>
        <a:defRPr sz="1600" b="1" kern="1200">
          <a:solidFill>
            <a:schemeClr val="tx1"/>
          </a:solidFill>
          <a:latin typeface="+mn-lt"/>
          <a:ea typeface="+mn-ea"/>
          <a:cs typeface="+mn-cs"/>
        </a:defRPr>
      </a:lvl4pPr>
      <a:lvl5pPr marL="7938" indent="0" algn="l" defTabSz="914400" rtl="0" eaLnBrk="1" latinLnBrk="0" hangingPunct="1">
        <a:lnSpc>
          <a:spcPct val="120000"/>
        </a:lnSpc>
        <a:spcBef>
          <a:spcPts val="0"/>
        </a:spcBef>
        <a:spcAft>
          <a:spcPts val="1200"/>
        </a:spcAft>
        <a:buFont typeface="Arial" panose="020B0604020202020204" pitchFamily="34" charset="0"/>
        <a:buNone/>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26">
          <p15:clr>
            <a:srgbClr val="A4A3A4"/>
          </p15:clr>
        </p15:guide>
        <p15:guide id="4" pos="384">
          <p15:clr>
            <a:srgbClr val="F26B43"/>
          </p15:clr>
        </p15:guide>
        <p15:guide id="5" pos="7452">
          <p15:clr>
            <a:srgbClr val="A4A3A4"/>
          </p15:clr>
        </p15:guide>
        <p15:guide id="6" pos="7294">
          <p15:clr>
            <a:srgbClr val="F26B43"/>
          </p15:clr>
        </p15:guide>
        <p15:guide id="7" orient="horz" pos="4092">
          <p15:clr>
            <a:srgbClr val="A4A3A4"/>
          </p15:clr>
        </p15:guide>
        <p15:guide id="8" orient="horz" pos="224">
          <p15:clr>
            <a:srgbClr val="A4A3A4"/>
          </p15:clr>
        </p15:guide>
        <p15:guide id="9" orient="horz" pos="384">
          <p15:clr>
            <a:srgbClr val="F26B43"/>
          </p15:clr>
        </p15:guide>
        <p15:guide id="10" orient="horz" pos="3934">
          <p15:clr>
            <a:srgbClr val="F26B43"/>
          </p15:clr>
        </p15:guide>
        <p15:guide id="11" orient="horz" pos="153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3E_DF2D79F1.xml"/><Relationship Id="rId2" Type="http://schemas.openxmlformats.org/officeDocument/2006/relationships/notesSlide" Target="../notesSlides/notesSlide4.xml"/><Relationship Id="rId1" Type="http://schemas.openxmlformats.org/officeDocument/2006/relationships/slideLayout" Target="../slideLayouts/slideLayout44.xml"/><Relationship Id="rId5" Type="http://schemas.openxmlformats.org/officeDocument/2006/relationships/image" Target="../media/image3.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3F_4A02E602.xml"/><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image" Target="../media/image3.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4E_9724CEFF.xml"/><Relationship Id="rId2" Type="http://schemas.openxmlformats.org/officeDocument/2006/relationships/notesSlide" Target="../notesSlides/notesSlide11.xml"/><Relationship Id="rId1" Type="http://schemas.openxmlformats.org/officeDocument/2006/relationships/slideLayout" Target="../slideLayouts/slideLayout44.xml"/><Relationship Id="rId5" Type="http://schemas.openxmlformats.org/officeDocument/2006/relationships/image" Target="../media/image3.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40_2315617E.xml"/><Relationship Id="rId2" Type="http://schemas.openxmlformats.org/officeDocument/2006/relationships/notesSlide" Target="../notesSlides/notesSlide12.xml"/><Relationship Id="rId1" Type="http://schemas.openxmlformats.org/officeDocument/2006/relationships/slideLayout" Target="../slideLayouts/slideLayout44.xml"/><Relationship Id="rId5" Type="http://schemas.openxmlformats.org/officeDocument/2006/relationships/image" Target="../media/image3.pn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chart" Target="../charts/chart5.xml"/><Relationship Id="rId5" Type="http://schemas.openxmlformats.org/officeDocument/2006/relationships/image" Target="../media/image14.png"/><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54_1E4CE710.xml"/><Relationship Id="rId2" Type="http://schemas.openxmlformats.org/officeDocument/2006/relationships/notesSlide" Target="../notesSlides/notesSlide15.xml"/><Relationship Id="rId1" Type="http://schemas.openxmlformats.org/officeDocument/2006/relationships/slideLayout" Target="../slideLayouts/slideLayout44.xml"/><Relationship Id="rId5" Type="http://schemas.openxmlformats.org/officeDocument/2006/relationships/image" Target="../media/image3.png"/><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44.xml"/><Relationship Id="rId5" Type="http://schemas.openxmlformats.org/officeDocument/2006/relationships/chart" Target="../charts/char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143_C2938553.xml"/><Relationship Id="rId2" Type="http://schemas.openxmlformats.org/officeDocument/2006/relationships/notesSlide" Target="../notesSlides/notesSlide18.xml"/><Relationship Id="rId1" Type="http://schemas.openxmlformats.org/officeDocument/2006/relationships/slideLayout" Target="../slideLayouts/slideLayout44.xml"/><Relationship Id="rId5" Type="http://schemas.openxmlformats.org/officeDocument/2006/relationships/image" Target="../media/image3.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microsoft.com/office/2018/10/relationships/comments" Target="../comments/modernComment_144_E612897A.xml"/><Relationship Id="rId2" Type="http://schemas.openxmlformats.org/officeDocument/2006/relationships/notesSlide" Target="../notesSlides/notesSlide19.xml"/><Relationship Id="rId1" Type="http://schemas.openxmlformats.org/officeDocument/2006/relationships/slideLayout" Target="../slideLayouts/slideLayout44.xml"/><Relationship Id="rId5" Type="http://schemas.openxmlformats.org/officeDocument/2006/relationships/image" Target="../media/image3.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44.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18/10/relationships/comments" Target="../comments/modernComment_14B_54EC5219.xml"/><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4.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6.jpeg"/></Relationships>
</file>

<file path=ppt/slides/_rels/slide33.xml.rels><?xml version="1.0" encoding="UTF-8" standalone="yes"?>
<Relationships xmlns="http://schemas.openxmlformats.org/package/2006/relationships"><Relationship Id="rId3" Type="http://schemas.microsoft.com/office/2018/10/relationships/comments" Target="../comments/modernComment_150_FBFBF3FB.xml"/><Relationship Id="rId2" Type="http://schemas.openxmlformats.org/officeDocument/2006/relationships/notesSlide" Target="../notesSlides/notesSlide23.xml"/><Relationship Id="rId1" Type="http://schemas.openxmlformats.org/officeDocument/2006/relationships/slideLayout" Target="../slideLayouts/slideLayout44.xml"/><Relationship Id="rId5" Type="http://schemas.openxmlformats.org/officeDocument/2006/relationships/image" Target="../media/image3.png"/><Relationship Id="rId4"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chart" Target="../charts/chart9.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44.xml"/><Relationship Id="rId5" Type="http://schemas.openxmlformats.org/officeDocument/2006/relationships/image" Target="../media/image18.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44.xml"/><Relationship Id="rId5" Type="http://schemas.openxmlformats.org/officeDocument/2006/relationships/image" Target="../media/image13.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4.xml"/><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5A3D696-9B1B-A447-9C15-8EB1E5BC571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9" b="7909"/>
          <a:stretch/>
        </p:blipFill>
        <p:spPr>
          <a:xfrm>
            <a:off x="0" y="0"/>
            <a:ext cx="12192000" cy="6858000"/>
          </a:xfrm>
        </p:spPr>
      </p:pic>
      <p:sp>
        <p:nvSpPr>
          <p:cNvPr id="4" name="Text Placeholder 3">
            <a:extLst>
              <a:ext uri="{FF2B5EF4-FFF2-40B4-BE49-F238E27FC236}">
                <a16:creationId xmlns:a16="http://schemas.microsoft.com/office/drawing/2014/main" id="{FE993967-4419-A54E-AE2D-FADFCA1FE588}"/>
              </a:ext>
            </a:extLst>
          </p:cNvPr>
          <p:cNvSpPr>
            <a:spLocks noGrp="1"/>
          </p:cNvSpPr>
          <p:nvPr>
            <p:ph type="body" sz="quarter" idx="24"/>
          </p:nvPr>
        </p:nvSpPr>
        <p:spPr>
          <a:xfrm>
            <a:off x="609600" y="5745981"/>
            <a:ext cx="5486400" cy="981075"/>
          </a:xfrm>
        </p:spPr>
        <p:txBody>
          <a:bodyPr/>
          <a:lstStyle/>
          <a:p>
            <a:r>
              <a:rPr lang="en-US" dirty="0">
                <a:ln>
                  <a:solidFill>
                    <a:schemeClr val="accent1"/>
                  </a:solidFill>
                </a:ln>
              </a:rPr>
              <a:t>data processing in RStudio</a:t>
            </a:r>
          </a:p>
          <a:p>
            <a:pPr lvl="1"/>
            <a:r>
              <a:rPr lang="en-US" dirty="0"/>
              <a:t>2022-10-26</a:t>
            </a:r>
          </a:p>
        </p:txBody>
      </p:sp>
      <p:sp>
        <p:nvSpPr>
          <p:cNvPr id="6" name="Text Placeholder 34">
            <a:extLst>
              <a:ext uri="{FF2B5EF4-FFF2-40B4-BE49-F238E27FC236}">
                <a16:creationId xmlns:a16="http://schemas.microsoft.com/office/drawing/2014/main" id="{34D42E4B-63D0-4112-97D3-68062D593A1B}"/>
              </a:ext>
            </a:extLst>
          </p:cNvPr>
          <p:cNvSpPr txBox="1">
            <a:spLocks/>
          </p:cNvSpPr>
          <p:nvPr/>
        </p:nvSpPr>
        <p:spPr>
          <a:xfrm>
            <a:off x="475375" y="4814578"/>
            <a:ext cx="9801139" cy="780893"/>
          </a:xfrm>
          <a:prstGeom prst="rect">
            <a:avLst/>
          </a:prstGeom>
        </p:spPr>
        <p:txBody>
          <a:bodyPr>
            <a:noAutofit/>
          </a:bodyPr>
          <a:lstStyle>
            <a:lvl1pPr marL="0" indent="0" algn="l" defTabSz="914400" rtl="0" eaLnBrk="1" latinLnBrk="0" hangingPunct="1">
              <a:lnSpc>
                <a:spcPct val="12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lnSpc>
                <a:spcPct val="80000"/>
              </a:lnSpc>
              <a:spcBef>
                <a:spcPts val="0"/>
              </a:spcBef>
              <a:spcAft>
                <a:spcPts val="600"/>
              </a:spcAft>
              <a:buFont typeface="Arial" panose="020B0604020202020204" pitchFamily="34" charset="0"/>
              <a:buNone/>
              <a:tabLst/>
              <a:defRPr sz="1800" b="1" kern="1200">
                <a:solidFill>
                  <a:schemeClr val="bg2"/>
                </a:solidFill>
                <a:latin typeface="+mn-lt"/>
                <a:ea typeface="+mn-ea"/>
                <a:cs typeface="+mn-cs"/>
              </a:defRPr>
            </a:lvl2pPr>
            <a:lvl3pPr marL="293688" indent="-285750" algn="l" defTabSz="914400" rtl="0" eaLnBrk="1" latinLnBrk="0" hangingPunct="1">
              <a:lnSpc>
                <a:spcPct val="120000"/>
              </a:lnSpc>
              <a:spcBef>
                <a:spcPts val="0"/>
              </a:spcBef>
              <a:spcAft>
                <a:spcPts val="600"/>
              </a:spcAft>
              <a:buClr>
                <a:schemeClr val="bg2"/>
              </a:buClr>
              <a:buFont typeface="Arial" panose="020B0604020202020204" pitchFamily="34" charset="0"/>
              <a:buChar char="•"/>
              <a:tabLst/>
              <a:defRPr sz="1600" kern="1200">
                <a:solidFill>
                  <a:schemeClr val="tx1"/>
                </a:solidFill>
                <a:latin typeface="+mn-lt"/>
                <a:ea typeface="+mn-ea"/>
                <a:cs typeface="+mn-cs"/>
              </a:defRPr>
            </a:lvl3pPr>
            <a:lvl4pPr marL="7938" indent="0" algn="l" defTabSz="914400" rtl="0" eaLnBrk="1" latinLnBrk="0" hangingPunct="1">
              <a:lnSpc>
                <a:spcPct val="120000"/>
              </a:lnSpc>
              <a:spcBef>
                <a:spcPts val="0"/>
              </a:spcBef>
              <a:spcAft>
                <a:spcPts val="1200"/>
              </a:spcAft>
              <a:buFont typeface="Arial" panose="020B0604020202020204" pitchFamily="34" charset="0"/>
              <a:buNone/>
              <a:tabLst/>
              <a:defRPr sz="1600" b="1" kern="1200">
                <a:solidFill>
                  <a:schemeClr val="tx1"/>
                </a:solidFill>
                <a:latin typeface="+mn-lt"/>
                <a:ea typeface="+mn-ea"/>
                <a:cs typeface="+mn-cs"/>
              </a:defRPr>
            </a:lvl4pPr>
            <a:lvl5pPr marL="7938" indent="0" algn="l" defTabSz="914400" rtl="0" eaLnBrk="1" latinLnBrk="0" hangingPunct="1">
              <a:lnSpc>
                <a:spcPct val="120000"/>
              </a:lnSpc>
              <a:spcBef>
                <a:spcPts val="0"/>
              </a:spcBef>
              <a:spcAft>
                <a:spcPts val="1200"/>
              </a:spcAft>
              <a:buFont typeface="Arial" panose="020B0604020202020204" pitchFamily="34" charset="0"/>
              <a:buNone/>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6000" b="1" dirty="0">
                <a:ln>
                  <a:solidFill>
                    <a:schemeClr val="bg1"/>
                  </a:solidFill>
                </a:ln>
                <a:solidFill>
                  <a:srgbClr val="E1005D"/>
                </a:solidFill>
              </a:rPr>
              <a:t>Marketing Mix Modeling</a:t>
            </a:r>
            <a:endParaRPr lang="en-US" sz="6000" b="1" dirty="0">
              <a:ln>
                <a:solidFill>
                  <a:schemeClr val="bg1"/>
                </a:solidFill>
              </a:ln>
              <a:solidFill>
                <a:srgbClr val="E1005D"/>
              </a:solidFill>
            </a:endParaRPr>
          </a:p>
        </p:txBody>
      </p:sp>
    </p:spTree>
    <p:extLst>
      <p:ext uri="{BB962C8B-B14F-4D97-AF65-F5344CB8AC3E}">
        <p14:creationId xmlns:p14="http://schemas.microsoft.com/office/powerpoint/2010/main" val="80482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case study: marka na rynku FMCG posiadająca 3 SKU </a:t>
            </a: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10</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3DBE4BF2-D484-48E0-B919-D7947772CE42}"/>
              </a:ext>
            </a:extLst>
          </p:cNvPr>
          <p:cNvPicPr>
            <a:picLocks noChangeAspect="1"/>
          </p:cNvPicPr>
          <p:nvPr/>
        </p:nvPicPr>
        <p:blipFill>
          <a:blip r:embed="rId4"/>
          <a:stretch>
            <a:fillRect/>
          </a:stretch>
        </p:blipFill>
        <p:spPr>
          <a:xfrm>
            <a:off x="10429" y="6512208"/>
            <a:ext cx="1347855" cy="340591"/>
          </a:xfrm>
          <a:prstGeom prst="rect">
            <a:avLst/>
          </a:prstGeom>
        </p:spPr>
      </p:pic>
      <p:sp>
        <p:nvSpPr>
          <p:cNvPr id="12" name="Content Placeholder 3">
            <a:extLst>
              <a:ext uri="{FF2B5EF4-FFF2-40B4-BE49-F238E27FC236}">
                <a16:creationId xmlns:a16="http://schemas.microsoft.com/office/drawing/2014/main" id="{F5B7D52D-F7A0-4767-B50F-AD18DDF8A1D1}"/>
              </a:ext>
            </a:extLst>
          </p:cNvPr>
          <p:cNvSpPr>
            <a:spLocks noGrp="1"/>
          </p:cNvSpPr>
          <p:nvPr>
            <p:ph idx="1"/>
          </p:nvPr>
        </p:nvSpPr>
        <p:spPr>
          <a:xfrm>
            <a:off x="618066" y="1461330"/>
            <a:ext cx="5381082" cy="3307223"/>
          </a:xfrm>
        </p:spPr>
        <p:txBody>
          <a:bodyPr>
            <a:noAutofit/>
          </a:bodyPr>
          <a:lstStyle/>
          <a:p>
            <a:pPr>
              <a:buClr>
                <a:schemeClr val="bg2"/>
              </a:buClr>
            </a:pPr>
            <a:r>
              <a:rPr lang="pl-PL" b="1" dirty="0">
                <a:latin typeface="+mj-lt"/>
              </a:rPr>
              <a:t>Oferowane przez markę produkty (SKU):</a:t>
            </a:r>
          </a:p>
          <a:p>
            <a:pPr marL="285750" indent="-285750">
              <a:buClr>
                <a:schemeClr val="bg2"/>
              </a:buClr>
              <a:buFont typeface="Arial" panose="020B0604020202020204" pitchFamily="34" charset="0"/>
              <a:buChar char="•"/>
            </a:pPr>
            <a:r>
              <a:rPr lang="pl-PL" sz="1200" dirty="0"/>
              <a:t>Piwo puszka – 0.5l</a:t>
            </a:r>
            <a:endParaRPr lang="en-GB" sz="1200" dirty="0"/>
          </a:p>
          <a:p>
            <a:pPr marL="285750" indent="-285750">
              <a:buClr>
                <a:schemeClr val="bg2"/>
              </a:buClr>
              <a:buFont typeface="Arial" panose="020B0604020202020204" pitchFamily="34" charset="0"/>
              <a:buChar char="•"/>
            </a:pPr>
            <a:r>
              <a:rPr lang="pl-PL" sz="1200" dirty="0"/>
              <a:t>Piwo butelka – 0.5l</a:t>
            </a:r>
          </a:p>
          <a:p>
            <a:pPr marL="285750" indent="-285750">
              <a:buClr>
                <a:schemeClr val="bg2"/>
              </a:buClr>
              <a:buFont typeface="Arial" panose="020B0604020202020204" pitchFamily="34" charset="0"/>
              <a:buChar char="•"/>
            </a:pPr>
            <a:r>
              <a:rPr lang="pl-PL" sz="1200" dirty="0"/>
              <a:t>Piwo butelka – 0.33l</a:t>
            </a:r>
          </a:p>
          <a:p>
            <a:pPr>
              <a:buClr>
                <a:schemeClr val="bg2"/>
              </a:buClr>
            </a:pPr>
            <a:endParaRPr lang="pl-PL" sz="1200" dirty="0"/>
          </a:p>
          <a:p>
            <a:pPr marL="285750" indent="-285750">
              <a:buClr>
                <a:schemeClr val="bg2"/>
              </a:buClr>
              <a:buFont typeface="Arial" panose="020B0604020202020204" pitchFamily="34" charset="0"/>
              <a:buChar char="•"/>
            </a:pPr>
            <a:endParaRPr lang="en-GB" sz="1200" dirty="0"/>
          </a:p>
          <a:p>
            <a:pPr marL="285750" indent="-285750">
              <a:buFont typeface="Arial" panose="020B0604020202020204" pitchFamily="34" charset="0"/>
              <a:buChar char="•"/>
            </a:pPr>
            <a:endParaRPr lang="en-US" dirty="0"/>
          </a:p>
        </p:txBody>
      </p:sp>
      <p:sp>
        <p:nvSpPr>
          <p:cNvPr id="13" name="Content Placeholder 9">
            <a:extLst>
              <a:ext uri="{FF2B5EF4-FFF2-40B4-BE49-F238E27FC236}">
                <a16:creationId xmlns:a16="http://schemas.microsoft.com/office/drawing/2014/main" id="{70B3C64F-5330-4C7F-AD9A-87FEBD98687B}"/>
              </a:ext>
            </a:extLst>
          </p:cNvPr>
          <p:cNvSpPr>
            <a:spLocks noGrp="1"/>
          </p:cNvSpPr>
          <p:nvPr>
            <p:ph idx="14"/>
          </p:nvPr>
        </p:nvSpPr>
        <p:spPr>
          <a:xfrm>
            <a:off x="6192852" y="1461330"/>
            <a:ext cx="5381082" cy="3307223"/>
          </a:xfrm>
        </p:spPr>
        <p:txBody>
          <a:bodyPr>
            <a:normAutofit lnSpcReduction="10000"/>
          </a:bodyPr>
          <a:lstStyle/>
          <a:p>
            <a:pPr>
              <a:buClr>
                <a:schemeClr val="bg2"/>
              </a:buClr>
            </a:pPr>
            <a:r>
              <a:rPr lang="pl-PL" b="1" dirty="0">
                <a:latin typeface="+mj-lt"/>
              </a:rPr>
              <a:t>Opis case study:</a:t>
            </a:r>
            <a:endParaRPr lang="en-US" b="1" dirty="0">
              <a:latin typeface="+mj-lt"/>
            </a:endParaRPr>
          </a:p>
          <a:p>
            <a:pPr marL="285750" indent="-285750">
              <a:buClr>
                <a:schemeClr val="bg2"/>
              </a:buClr>
              <a:buFont typeface="Arial" panose="020B0604020202020204" pitchFamily="34" charset="0"/>
              <a:buChar char="•"/>
            </a:pPr>
            <a:r>
              <a:rPr lang="pl-PL" sz="1200" dirty="0"/>
              <a:t>Marka zakupiła jeden model ekonometryczny</a:t>
            </a:r>
          </a:p>
          <a:p>
            <a:pPr marL="285750" indent="-285750">
              <a:buClr>
                <a:schemeClr val="bg2"/>
              </a:buClr>
              <a:buFont typeface="Arial" panose="020B0604020202020204" pitchFamily="34" charset="0"/>
              <a:buChar char="•"/>
            </a:pPr>
            <a:r>
              <a:rPr lang="pl-PL" sz="1200" dirty="0"/>
              <a:t>Sprzedaż w jednym łańcuchu dyskontów (50 sklepów)</a:t>
            </a:r>
          </a:p>
          <a:p>
            <a:pPr marL="285750" indent="-285750">
              <a:buClr>
                <a:schemeClr val="bg2"/>
              </a:buClr>
              <a:buFont typeface="Arial" panose="020B0604020202020204" pitchFamily="34" charset="0"/>
              <a:buChar char="•"/>
            </a:pPr>
            <a:r>
              <a:rPr lang="pl-PL" sz="1200" dirty="0"/>
              <a:t>Dane zagregowane pomiędzy sklepami (szereg czasowy)</a:t>
            </a:r>
          </a:p>
          <a:p>
            <a:pPr marL="285750" indent="-285750">
              <a:buClr>
                <a:schemeClr val="bg2"/>
              </a:buClr>
              <a:buFont typeface="Arial" panose="020B0604020202020204" pitchFamily="34" charset="0"/>
              <a:buChar char="•"/>
            </a:pPr>
            <a:r>
              <a:rPr lang="pl-PL" sz="1200" dirty="0"/>
              <a:t>Okres modelowany: 2 lata (104 tygodnie)</a:t>
            </a:r>
          </a:p>
          <a:p>
            <a:pPr marL="285750" indent="-285750">
              <a:buClr>
                <a:schemeClr val="bg2"/>
              </a:buClr>
              <a:buFont typeface="Arial" panose="020B0604020202020204" pitchFamily="34" charset="0"/>
              <a:buChar char="•"/>
            </a:pPr>
            <a:r>
              <a:rPr lang="pl-PL" sz="1200" dirty="0"/>
              <a:t>Model został zakupiony przez producenta/browar (a nie dyskont):</a:t>
            </a:r>
          </a:p>
          <a:p>
            <a:pPr marL="579438" lvl="2"/>
            <a:r>
              <a:rPr lang="pl-PL" sz="1200" dirty="0"/>
              <a:t>Browar sprzedaje dyskontowi piwo po stałej cenie, czyli operuje na stałej marży. Cena do konsumenta jest ustalana przez dyskont (może on ale nie musi kierować się rekomendacjami cenowymi browaru).</a:t>
            </a:r>
          </a:p>
          <a:p>
            <a:pPr lvl="2" indent="0">
              <a:buNone/>
            </a:pPr>
            <a:endParaRPr lang="pl-PL" sz="1600" dirty="0"/>
          </a:p>
          <a:p>
            <a:pPr>
              <a:buClr>
                <a:schemeClr val="bg2"/>
              </a:buClr>
            </a:pPr>
            <a:endParaRPr lang="en-GB" sz="1200" dirty="0"/>
          </a:p>
          <a:p>
            <a:pPr marL="285750" indent="-285750">
              <a:buClr>
                <a:schemeClr val="bg2"/>
              </a:buClr>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7" name="Grafika 16">
            <a:extLst>
              <a:ext uri="{FF2B5EF4-FFF2-40B4-BE49-F238E27FC236}">
                <a16:creationId xmlns:a16="http://schemas.microsoft.com/office/drawing/2014/main" id="{DE9E2FCF-A3D6-476E-ADEB-32A1323030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6088" y="3553477"/>
            <a:ext cx="914400" cy="914400"/>
          </a:xfrm>
          <a:prstGeom prst="rect">
            <a:avLst/>
          </a:prstGeom>
        </p:spPr>
      </p:pic>
      <p:pic>
        <p:nvPicPr>
          <p:cNvPr id="19" name="Grafika 18" descr="Magazyn z wypełnieniem pełnym">
            <a:extLst>
              <a:ext uri="{FF2B5EF4-FFF2-40B4-BE49-F238E27FC236}">
                <a16:creationId xmlns:a16="http://schemas.microsoft.com/office/drawing/2014/main" id="{DC08F5EE-F978-4C32-85B6-5C2906BBA7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5416" y="3568158"/>
            <a:ext cx="914400" cy="914400"/>
          </a:xfrm>
          <a:prstGeom prst="rect">
            <a:avLst/>
          </a:prstGeom>
        </p:spPr>
      </p:pic>
      <p:pic>
        <p:nvPicPr>
          <p:cNvPr id="20" name="Grafika 19" descr="Mężczyzna z wypełnieniem pełnym">
            <a:extLst>
              <a:ext uri="{FF2B5EF4-FFF2-40B4-BE49-F238E27FC236}">
                <a16:creationId xmlns:a16="http://schemas.microsoft.com/office/drawing/2014/main" id="{A38B3088-EFE9-4207-A27C-08ED69C359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04057" y="3550568"/>
            <a:ext cx="914400" cy="914400"/>
          </a:xfrm>
          <a:prstGeom prst="rect">
            <a:avLst/>
          </a:prstGeom>
        </p:spPr>
      </p:pic>
      <p:cxnSp>
        <p:nvCxnSpPr>
          <p:cNvPr id="21" name="Łącznik prosty ze strzałką 20">
            <a:extLst>
              <a:ext uri="{FF2B5EF4-FFF2-40B4-BE49-F238E27FC236}">
                <a16:creationId xmlns:a16="http://schemas.microsoft.com/office/drawing/2014/main" id="{41FE2B74-460C-405F-A207-0762ED340498}"/>
              </a:ext>
            </a:extLst>
          </p:cNvPr>
          <p:cNvCxnSpPr/>
          <p:nvPr/>
        </p:nvCxnSpPr>
        <p:spPr>
          <a:xfrm>
            <a:off x="1611744" y="4007768"/>
            <a:ext cx="82212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Łącznik prosty ze strzałką 22">
            <a:extLst>
              <a:ext uri="{FF2B5EF4-FFF2-40B4-BE49-F238E27FC236}">
                <a16:creationId xmlns:a16="http://schemas.microsoft.com/office/drawing/2014/main" id="{AECA15FD-F6C4-40CC-8EE3-065C6F14C759}"/>
              </a:ext>
            </a:extLst>
          </p:cNvPr>
          <p:cNvCxnSpPr/>
          <p:nvPr/>
        </p:nvCxnSpPr>
        <p:spPr>
          <a:xfrm>
            <a:off x="3836224" y="4035369"/>
            <a:ext cx="82212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pole tekstowe 3">
            <a:extLst>
              <a:ext uri="{FF2B5EF4-FFF2-40B4-BE49-F238E27FC236}">
                <a16:creationId xmlns:a16="http://schemas.microsoft.com/office/drawing/2014/main" id="{A336ADEB-AC48-FDC4-C851-404B3B2CB5F8}"/>
              </a:ext>
            </a:extLst>
          </p:cNvPr>
          <p:cNvSpPr txBox="1"/>
          <p:nvPr/>
        </p:nvSpPr>
        <p:spPr>
          <a:xfrm>
            <a:off x="517699" y="4492305"/>
            <a:ext cx="832196" cy="276999"/>
          </a:xfrm>
          <a:prstGeom prst="rect">
            <a:avLst/>
          </a:prstGeom>
          <a:noFill/>
        </p:spPr>
        <p:txBody>
          <a:bodyPr wrap="square" rtlCol="0">
            <a:spAutoFit/>
          </a:bodyPr>
          <a:lstStyle/>
          <a:p>
            <a:pPr algn="ctr"/>
            <a:r>
              <a:rPr lang="pl-PL" sz="1200" dirty="0"/>
              <a:t>browar</a:t>
            </a:r>
            <a:endParaRPr lang="en-US" sz="1200" dirty="0"/>
          </a:p>
        </p:txBody>
      </p:sp>
      <p:sp>
        <p:nvSpPr>
          <p:cNvPr id="5" name="pole tekstowe 4">
            <a:extLst>
              <a:ext uri="{FF2B5EF4-FFF2-40B4-BE49-F238E27FC236}">
                <a16:creationId xmlns:a16="http://schemas.microsoft.com/office/drawing/2014/main" id="{49DCDA1B-48A0-21AE-9605-EBF042566A44}"/>
              </a:ext>
            </a:extLst>
          </p:cNvPr>
          <p:cNvSpPr txBox="1"/>
          <p:nvPr/>
        </p:nvSpPr>
        <p:spPr>
          <a:xfrm>
            <a:off x="2616854" y="4457896"/>
            <a:ext cx="832196" cy="276999"/>
          </a:xfrm>
          <a:prstGeom prst="rect">
            <a:avLst/>
          </a:prstGeom>
          <a:noFill/>
        </p:spPr>
        <p:txBody>
          <a:bodyPr wrap="square" rtlCol="0">
            <a:spAutoFit/>
          </a:bodyPr>
          <a:lstStyle/>
          <a:p>
            <a:pPr algn="ctr"/>
            <a:r>
              <a:rPr lang="pl-PL" sz="1200" dirty="0"/>
              <a:t>dyskont</a:t>
            </a:r>
            <a:endParaRPr lang="en-US" sz="1200" dirty="0"/>
          </a:p>
        </p:txBody>
      </p:sp>
      <p:sp>
        <p:nvSpPr>
          <p:cNvPr id="7" name="pole tekstowe 6">
            <a:extLst>
              <a:ext uri="{FF2B5EF4-FFF2-40B4-BE49-F238E27FC236}">
                <a16:creationId xmlns:a16="http://schemas.microsoft.com/office/drawing/2014/main" id="{7F2B89E5-774E-1596-946D-903F956CE923}"/>
              </a:ext>
            </a:extLst>
          </p:cNvPr>
          <p:cNvSpPr txBox="1"/>
          <p:nvPr/>
        </p:nvSpPr>
        <p:spPr>
          <a:xfrm>
            <a:off x="4743948" y="4460398"/>
            <a:ext cx="1027677" cy="276999"/>
          </a:xfrm>
          <a:prstGeom prst="rect">
            <a:avLst/>
          </a:prstGeom>
          <a:noFill/>
        </p:spPr>
        <p:txBody>
          <a:bodyPr wrap="square" rtlCol="0">
            <a:spAutoFit/>
          </a:bodyPr>
          <a:lstStyle/>
          <a:p>
            <a:pPr algn="ctr"/>
            <a:r>
              <a:rPr lang="pl-PL" sz="1200" dirty="0"/>
              <a:t>konsument</a:t>
            </a:r>
            <a:endParaRPr lang="en-US" sz="1200" dirty="0"/>
          </a:p>
        </p:txBody>
      </p:sp>
    </p:spTree>
    <p:extLst>
      <p:ext uri="{BB962C8B-B14F-4D97-AF65-F5344CB8AC3E}">
        <p14:creationId xmlns:p14="http://schemas.microsoft.com/office/powerpoint/2010/main" val="63338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Autofit/>
          </a:bodyPr>
          <a:lstStyle/>
          <a:p>
            <a:r>
              <a:rPr lang="pl-PL" sz="2200" dirty="0"/>
              <a:t>case study: </a:t>
            </a:r>
            <a:r>
              <a:rPr lang="pl-PL" sz="2200" dirty="0">
                <a:solidFill>
                  <a:schemeClr val="accent1"/>
                </a:solidFill>
                <a:latin typeface="+mn-lt"/>
                <a:ea typeface="+mn-ea"/>
                <a:cs typeface="+mn-cs"/>
              </a:rPr>
              <a:t>co powinno być zmienną modelowaną by dostarczyć klientowi (browarowi) jak najbardziej wartościowe wnioski?</a:t>
            </a:r>
            <a:endParaRPr lang="en-US" sz="2200" dirty="0">
              <a:solidFill>
                <a:schemeClr val="accent1"/>
              </a:solidFill>
              <a:latin typeface="+mn-lt"/>
              <a:ea typeface="+mn-ea"/>
              <a:cs typeface="+mn-cs"/>
            </a:endParaRPr>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11</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3DBE4BF2-D484-48E0-B919-D7947772CE42}"/>
              </a:ext>
            </a:extLst>
          </p:cNvPr>
          <p:cNvPicPr>
            <a:picLocks noChangeAspect="1"/>
          </p:cNvPicPr>
          <p:nvPr/>
        </p:nvPicPr>
        <p:blipFill>
          <a:blip r:embed="rId4"/>
          <a:stretch>
            <a:fillRect/>
          </a:stretch>
        </p:blipFill>
        <p:spPr>
          <a:xfrm>
            <a:off x="10429" y="6512208"/>
            <a:ext cx="1347855" cy="340591"/>
          </a:xfrm>
          <a:prstGeom prst="rect">
            <a:avLst/>
          </a:prstGeom>
        </p:spPr>
      </p:pic>
      <p:sp>
        <p:nvSpPr>
          <p:cNvPr id="12" name="Content Placeholder 3">
            <a:extLst>
              <a:ext uri="{FF2B5EF4-FFF2-40B4-BE49-F238E27FC236}">
                <a16:creationId xmlns:a16="http://schemas.microsoft.com/office/drawing/2014/main" id="{F5B7D52D-F7A0-4767-B50F-AD18DDF8A1D1}"/>
              </a:ext>
            </a:extLst>
          </p:cNvPr>
          <p:cNvSpPr>
            <a:spLocks noGrp="1"/>
          </p:cNvSpPr>
          <p:nvPr>
            <p:ph idx="1"/>
          </p:nvPr>
        </p:nvSpPr>
        <p:spPr>
          <a:xfrm>
            <a:off x="618066" y="1461331"/>
            <a:ext cx="5381082" cy="1175148"/>
          </a:xfrm>
        </p:spPr>
        <p:txBody>
          <a:bodyPr>
            <a:noAutofit/>
          </a:bodyPr>
          <a:lstStyle/>
          <a:p>
            <a:pPr>
              <a:buClr>
                <a:schemeClr val="bg2"/>
              </a:buClr>
            </a:pPr>
            <a:r>
              <a:rPr lang="pl-PL" b="1" dirty="0">
                <a:latin typeface="+mj-lt"/>
              </a:rPr>
              <a:t>Możliwe kanały transakcyjne:</a:t>
            </a:r>
          </a:p>
          <a:p>
            <a:pPr marL="285750" indent="-285750">
              <a:buClr>
                <a:schemeClr val="bg2"/>
              </a:buClr>
              <a:buFont typeface="Arial" panose="020B0604020202020204" pitchFamily="34" charset="0"/>
              <a:buChar char="•"/>
            </a:pPr>
            <a:r>
              <a:rPr lang="pl-PL" sz="1200" dirty="0"/>
              <a:t>Browar -&gt; dyskont</a:t>
            </a:r>
            <a:endParaRPr lang="en-GB" sz="1200" dirty="0"/>
          </a:p>
          <a:p>
            <a:pPr marL="285750" indent="-285750">
              <a:buClr>
                <a:schemeClr val="bg2"/>
              </a:buClr>
              <a:buFont typeface="Arial" panose="020B0604020202020204" pitchFamily="34" charset="0"/>
              <a:buChar char="•"/>
            </a:pPr>
            <a:r>
              <a:rPr lang="pl-PL" sz="1200" dirty="0"/>
              <a:t>Dyskont -&gt; konsument</a:t>
            </a:r>
          </a:p>
          <a:p>
            <a:pPr>
              <a:buClr>
                <a:schemeClr val="bg2"/>
              </a:buClr>
            </a:pPr>
            <a:endParaRPr lang="pl-PL" sz="1200" dirty="0"/>
          </a:p>
          <a:p>
            <a:pPr marL="285750" indent="-285750">
              <a:buClr>
                <a:schemeClr val="bg2"/>
              </a:buClr>
              <a:buFont typeface="Arial" panose="020B0604020202020204" pitchFamily="34" charset="0"/>
              <a:buChar char="•"/>
            </a:pPr>
            <a:endParaRPr lang="en-GB" sz="1200" dirty="0"/>
          </a:p>
          <a:p>
            <a:pPr marL="285750" indent="-285750">
              <a:buFont typeface="Arial" panose="020B0604020202020204" pitchFamily="34" charset="0"/>
              <a:buChar char="•"/>
            </a:pPr>
            <a:endParaRPr lang="en-US" dirty="0"/>
          </a:p>
        </p:txBody>
      </p:sp>
      <p:sp>
        <p:nvSpPr>
          <p:cNvPr id="14" name="pole tekstowe 13">
            <a:extLst>
              <a:ext uri="{FF2B5EF4-FFF2-40B4-BE49-F238E27FC236}">
                <a16:creationId xmlns:a16="http://schemas.microsoft.com/office/drawing/2014/main" id="{B6547EA3-5665-E296-F301-C4846EA3E7F1}"/>
              </a:ext>
            </a:extLst>
          </p:cNvPr>
          <p:cNvSpPr txBox="1"/>
          <p:nvPr/>
        </p:nvSpPr>
        <p:spPr>
          <a:xfrm>
            <a:off x="7642370" y="3903236"/>
            <a:ext cx="3171039" cy="646331"/>
          </a:xfrm>
          <a:prstGeom prst="rect">
            <a:avLst/>
          </a:prstGeom>
          <a:noFill/>
        </p:spPr>
        <p:txBody>
          <a:bodyPr wrap="square" rtlCol="0">
            <a:spAutoFit/>
          </a:bodyPr>
          <a:lstStyle/>
          <a:p>
            <a:pPr algn="ctr"/>
            <a:r>
              <a:rPr lang="pl-PL" b="1" dirty="0" err="1">
                <a:solidFill>
                  <a:schemeClr val="accent1"/>
                </a:solidFill>
              </a:rPr>
              <a:t>Odp</a:t>
            </a:r>
            <a:r>
              <a:rPr lang="pl-PL" b="1" dirty="0">
                <a:solidFill>
                  <a:schemeClr val="accent1"/>
                </a:solidFill>
              </a:rPr>
              <a:t>: wolumen sprzedaży w sklepach ujęty w litrach</a:t>
            </a:r>
            <a:endParaRPr lang="en-US" b="1" dirty="0">
              <a:solidFill>
                <a:schemeClr val="accent1"/>
              </a:solidFill>
            </a:endParaRPr>
          </a:p>
        </p:txBody>
      </p:sp>
      <p:sp>
        <p:nvSpPr>
          <p:cNvPr id="15" name="Content Placeholder 9">
            <a:extLst>
              <a:ext uri="{FF2B5EF4-FFF2-40B4-BE49-F238E27FC236}">
                <a16:creationId xmlns:a16="http://schemas.microsoft.com/office/drawing/2014/main" id="{9E7F8F9B-E7FF-0351-41C3-CB7AE5B5B46C}"/>
              </a:ext>
            </a:extLst>
          </p:cNvPr>
          <p:cNvSpPr>
            <a:spLocks noGrp="1"/>
          </p:cNvSpPr>
          <p:nvPr>
            <p:ph idx="14"/>
          </p:nvPr>
        </p:nvSpPr>
        <p:spPr>
          <a:xfrm>
            <a:off x="6192852" y="1461331"/>
            <a:ext cx="5381082" cy="1967670"/>
          </a:xfrm>
        </p:spPr>
        <p:txBody>
          <a:bodyPr>
            <a:normAutofit lnSpcReduction="10000"/>
          </a:bodyPr>
          <a:lstStyle/>
          <a:p>
            <a:pPr>
              <a:buClr>
                <a:schemeClr val="bg2"/>
              </a:buClr>
            </a:pPr>
            <a:r>
              <a:rPr lang="pl-PL" b="1" dirty="0">
                <a:latin typeface="+mj-lt"/>
              </a:rPr>
              <a:t>Możliwe metryki:</a:t>
            </a:r>
            <a:endParaRPr lang="en-US" b="1" dirty="0">
              <a:latin typeface="+mj-lt"/>
            </a:endParaRPr>
          </a:p>
          <a:p>
            <a:pPr marL="285750" indent="-285750">
              <a:buClr>
                <a:schemeClr val="bg2"/>
              </a:buClr>
              <a:buFont typeface="Arial" panose="020B0604020202020204" pitchFamily="34" charset="0"/>
              <a:buChar char="•"/>
            </a:pPr>
            <a:r>
              <a:rPr lang="pl-PL" sz="1200" dirty="0"/>
              <a:t>Liczba dokonanych transakcji</a:t>
            </a:r>
          </a:p>
          <a:p>
            <a:pPr marL="285750" indent="-285750">
              <a:buClr>
                <a:schemeClr val="bg2"/>
              </a:buClr>
              <a:buFont typeface="Arial" panose="020B0604020202020204" pitchFamily="34" charset="0"/>
              <a:buChar char="•"/>
            </a:pPr>
            <a:r>
              <a:rPr lang="pl-PL" sz="1200" dirty="0"/>
              <a:t>Liczba sprzedanych butelek</a:t>
            </a:r>
          </a:p>
          <a:p>
            <a:pPr marL="285750" indent="-285750">
              <a:buClr>
                <a:schemeClr val="bg2"/>
              </a:buClr>
              <a:buFont typeface="Arial" panose="020B0604020202020204" pitchFamily="34" charset="0"/>
              <a:buChar char="•"/>
            </a:pPr>
            <a:r>
              <a:rPr lang="pl-PL" sz="1200" dirty="0"/>
              <a:t>Litry sprzedanego piwa</a:t>
            </a:r>
          </a:p>
          <a:p>
            <a:pPr marL="285750" indent="-285750">
              <a:buClr>
                <a:schemeClr val="bg2"/>
              </a:buClr>
              <a:buFont typeface="Arial" panose="020B0604020202020204" pitchFamily="34" charset="0"/>
              <a:buChar char="•"/>
            </a:pPr>
            <a:r>
              <a:rPr lang="pl-PL" sz="1200" dirty="0"/>
              <a:t>Wartość w PLN sprzedanego piwa</a:t>
            </a:r>
          </a:p>
          <a:p>
            <a:pPr lvl="2" indent="0">
              <a:buNone/>
            </a:pPr>
            <a:endParaRPr lang="pl-PL" sz="1600" dirty="0"/>
          </a:p>
          <a:p>
            <a:pPr>
              <a:buClr>
                <a:schemeClr val="bg2"/>
              </a:buClr>
            </a:pPr>
            <a:endParaRPr lang="en-GB" sz="1200" dirty="0"/>
          </a:p>
          <a:p>
            <a:pPr marL="285750" indent="-285750">
              <a:buClr>
                <a:schemeClr val="bg2"/>
              </a:buClr>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04253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wartość i wolumen</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6" y="1461330"/>
            <a:ext cx="5381082" cy="3307223"/>
          </a:xfrm>
        </p:spPr>
        <p:txBody>
          <a:bodyPr>
            <a:noAutofit/>
          </a:bodyPr>
          <a:lstStyle/>
          <a:p>
            <a:pPr>
              <a:buClr>
                <a:schemeClr val="bg2"/>
              </a:buClr>
            </a:pPr>
            <a:r>
              <a:rPr lang="pl-PL" b="1" dirty="0">
                <a:latin typeface="+mj-lt"/>
              </a:rPr>
              <a:t>wybór zmiennej modelowanej:</a:t>
            </a:r>
          </a:p>
          <a:p>
            <a:pPr marL="285750" indent="-285750">
              <a:buClr>
                <a:schemeClr val="bg2"/>
              </a:buClr>
              <a:buFont typeface="Arial" panose="020B0604020202020204" pitchFamily="34" charset="0"/>
              <a:buChar char="•"/>
            </a:pPr>
            <a:r>
              <a:rPr lang="pl-PL" sz="1200" dirty="0"/>
              <a:t>metryka pozwalająca na wyciąganie wniosków wartościowych dla producenta piwa (a nie dla dyskontu)</a:t>
            </a:r>
          </a:p>
          <a:p>
            <a:pPr marL="285750" indent="-285750">
              <a:buClr>
                <a:schemeClr val="bg2"/>
              </a:buClr>
              <a:buFont typeface="Arial" panose="020B0604020202020204" pitchFamily="34" charset="0"/>
              <a:buChar char="•"/>
            </a:pPr>
            <a:r>
              <a:rPr lang="pl-PL" sz="1200" dirty="0"/>
              <a:t>metryka na zmienność której bezpośredni wpływ mają zachowania konsumentów (pamiętajmy, że głównym celem projektu MMM jest zbadanie efektywności mediów. Media w zamyśle oddziałują na konsumentów końcowych a nie na właściciela dyskontu.)</a:t>
            </a:r>
          </a:p>
          <a:p>
            <a:pPr marL="285750" indent="-285750">
              <a:buClr>
                <a:schemeClr val="bg2"/>
              </a:buClr>
              <a:buFont typeface="Arial" panose="020B0604020202020204" pitchFamily="34" charset="0"/>
              <a:buChar char="•"/>
            </a:pPr>
            <a:r>
              <a:rPr lang="pl-PL" sz="1200" dirty="0"/>
              <a:t>metryka pozwalająca zagregować wszystkie SKU do jednej zmiennej </a:t>
            </a:r>
          </a:p>
          <a:p>
            <a:pPr marL="285750" indent="-285750">
              <a:buClr>
                <a:schemeClr val="bg2"/>
              </a:buClr>
              <a:buFont typeface="Arial" panose="020B0604020202020204" pitchFamily="34" charset="0"/>
              <a:buChar char="•"/>
            </a:pPr>
            <a:endParaRPr lang="en-GB" sz="1200" dirty="0"/>
          </a:p>
          <a:p>
            <a:pPr marL="285750" indent="-285750">
              <a:buClr>
                <a:schemeClr val="bg2"/>
              </a:buClr>
              <a:buFont typeface="Arial" panose="020B0604020202020204" pitchFamily="34" charset="0"/>
              <a:buChar char="•"/>
            </a:pPr>
            <a:endParaRPr lang="en-GB" sz="1200"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12</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sp>
        <p:nvSpPr>
          <p:cNvPr id="10" name="Content Placeholder 9">
            <a:extLst>
              <a:ext uri="{FF2B5EF4-FFF2-40B4-BE49-F238E27FC236}">
                <a16:creationId xmlns:a16="http://schemas.microsoft.com/office/drawing/2014/main" id="{E9283E78-C8F6-3E46-A14C-95D6881033DE}"/>
              </a:ext>
            </a:extLst>
          </p:cNvPr>
          <p:cNvSpPr>
            <a:spLocks noGrp="1"/>
          </p:cNvSpPr>
          <p:nvPr>
            <p:ph idx="14"/>
          </p:nvPr>
        </p:nvSpPr>
        <p:spPr>
          <a:xfrm>
            <a:off x="6192852" y="1461330"/>
            <a:ext cx="5381082" cy="3307223"/>
          </a:xfrm>
        </p:spPr>
        <p:txBody>
          <a:bodyPr>
            <a:normAutofit lnSpcReduction="10000"/>
          </a:bodyPr>
          <a:lstStyle/>
          <a:p>
            <a:pPr>
              <a:buClr>
                <a:schemeClr val="bg2"/>
              </a:buClr>
            </a:pPr>
            <a:r>
              <a:rPr lang="pl-PL" b="1" dirty="0">
                <a:latin typeface="+mj-lt"/>
              </a:rPr>
              <a:t>przygotowanie zmiennych</a:t>
            </a:r>
            <a:endParaRPr lang="en-US" b="1" dirty="0">
              <a:latin typeface="+mj-lt"/>
            </a:endParaRPr>
          </a:p>
          <a:p>
            <a:pPr marL="285750" indent="-285750">
              <a:buClr>
                <a:schemeClr val="bg2"/>
              </a:buClr>
              <a:buFont typeface="Arial" panose="020B0604020202020204" pitchFamily="34" charset="0"/>
              <a:buChar char="•"/>
            </a:pPr>
            <a:r>
              <a:rPr lang="pl-PL" sz="1200" dirty="0"/>
              <a:t>wartości i wolumeny (przy wybraniu uniwersalnej metryki takiej jak wolumen w litrach lub wartość metryki) mogą być agregowane (sumowane)</a:t>
            </a:r>
          </a:p>
          <a:p>
            <a:pPr marL="285750" indent="-285750">
              <a:buClr>
                <a:schemeClr val="bg2"/>
              </a:buClr>
              <a:buFont typeface="Arial" panose="020B0604020202020204" pitchFamily="34" charset="0"/>
              <a:buChar char="•"/>
            </a:pPr>
            <a:r>
              <a:rPr lang="pl-PL" sz="1200" dirty="0"/>
              <a:t>zmienne przygotowujemy na różnych poziomach agregacji (</a:t>
            </a:r>
            <a:r>
              <a:rPr lang="pl-PL" sz="1200" b="1" dirty="0"/>
              <a:t>SKU, podtyp, cała marka</a:t>
            </a:r>
            <a:r>
              <a:rPr lang="pl-PL" sz="1200" dirty="0"/>
              <a:t>), natomiast dążymy do uwzględniania w modelu jak najbardziej szczegółowych zmiennych (by dostarczyć szczegółowe wnioski i uniknąć paradoksu agregacji, o którym będzie mowa w dalszej części prezentacji). Ograniczeniami w przypadku dużej szczegółowości zmiennych są:</a:t>
            </a:r>
          </a:p>
          <a:p>
            <a:pPr marL="579438" lvl="2"/>
            <a:r>
              <a:rPr lang="pl-PL" sz="1200" dirty="0"/>
              <a:t>współliniowość </a:t>
            </a:r>
          </a:p>
          <a:p>
            <a:pPr marL="579438" lvl="2"/>
            <a:r>
              <a:rPr lang="pl-PL" sz="1200" dirty="0"/>
              <a:t>liczba stopni swobody</a:t>
            </a:r>
            <a:endParaRPr lang="en-GB" dirty="0"/>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8B9F3FBE-ED96-4A24-9C14-2DD5B66BE929}"/>
              </a:ext>
            </a:extLst>
          </p:cNvPr>
          <p:cNvPicPr>
            <a:picLocks noChangeAspect="1"/>
          </p:cNvPicPr>
          <p:nvPr/>
        </p:nvPicPr>
        <p:blipFill>
          <a:blip r:embed="rId5"/>
          <a:stretch>
            <a:fillRect/>
          </a:stretch>
        </p:blipFill>
        <p:spPr>
          <a:xfrm>
            <a:off x="10429" y="6512208"/>
            <a:ext cx="1347855" cy="340591"/>
          </a:xfrm>
          <a:prstGeom prst="rect">
            <a:avLst/>
          </a:prstGeom>
        </p:spPr>
      </p:pic>
    </p:spTree>
    <p:extLst>
      <p:ext uri="{BB962C8B-B14F-4D97-AF65-F5344CB8AC3E}">
        <p14:creationId xmlns:p14="http://schemas.microsoft.com/office/powerpoint/2010/main" val="3744299505"/>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723509"/>
          </a:xfrm>
        </p:spPr>
        <p:txBody>
          <a:bodyPr>
            <a:normAutofit/>
          </a:bodyPr>
          <a:lstStyle/>
          <a:p>
            <a:r>
              <a:rPr lang="pl-PL" sz="2200" dirty="0">
                <a:solidFill>
                  <a:srgbClr val="E1005D"/>
                </a:solidFill>
              </a:rPr>
              <a:t>zadanie 1 </a:t>
            </a:r>
            <a:br>
              <a:rPr lang="pl-PL" sz="2200" dirty="0"/>
            </a:br>
            <a:r>
              <a:rPr lang="pl-PL" sz="1800" dirty="0"/>
              <a:t>(1 pkt)</a:t>
            </a: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13</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11211984" cy="3307223"/>
          </a:xfrm>
        </p:spPr>
        <p:txBody>
          <a:bodyPr/>
          <a:lstStyle/>
          <a:p>
            <a:pPr marL="285750" indent="-285750">
              <a:buFont typeface="Arial" panose="020B0604020202020204" pitchFamily="34" charset="0"/>
              <a:buChar char="•"/>
            </a:pPr>
            <a:r>
              <a:rPr lang="pl-PL" dirty="0"/>
              <a:t>za pomocą biblioteki </a:t>
            </a:r>
            <a:r>
              <a:rPr lang="pl-PL" b="1" i="1" dirty="0" err="1"/>
              <a:t>readxl</a:t>
            </a:r>
            <a:r>
              <a:rPr lang="pl-PL" dirty="0"/>
              <a:t> wczytaj bazę </a:t>
            </a:r>
            <a:r>
              <a:rPr lang="pl-PL" b="1" i="1" dirty="0"/>
              <a:t>data_processing.xlsx </a:t>
            </a:r>
          </a:p>
          <a:p>
            <a:pPr marL="285750" indent="-285750">
              <a:buFont typeface="Arial" panose="020B0604020202020204" pitchFamily="34" charset="0"/>
              <a:buChar char="•"/>
            </a:pPr>
            <a:r>
              <a:rPr lang="pl-PL" dirty="0"/>
              <a:t>zapoznaj się z bazą </a:t>
            </a:r>
            <a:r>
              <a:rPr lang="pl-PL" b="1" i="1" dirty="0"/>
              <a:t>data.df</a:t>
            </a:r>
          </a:p>
          <a:p>
            <a:pPr marL="285750" indent="-285750">
              <a:buFont typeface="Arial" panose="020B0604020202020204" pitchFamily="34" charset="0"/>
              <a:buChar char="•"/>
            </a:pPr>
            <a:r>
              <a:rPr lang="pl-PL" dirty="0"/>
              <a:t>stwórz finalną zmienną objaśnianą, nazwij ją </a:t>
            </a:r>
            <a:r>
              <a:rPr lang="pl-PL" b="1" i="1" dirty="0"/>
              <a:t>ZM_MOD</a:t>
            </a:r>
          </a:p>
          <a:p>
            <a:pPr marL="579438" lvl="2">
              <a:buClrTx/>
              <a:buFont typeface="Courier New" panose="02070309020205020404" pitchFamily="49" charset="0"/>
              <a:buChar char="o"/>
            </a:pPr>
            <a:r>
              <a:rPr lang="pl-PL" dirty="0"/>
              <a:t>Zmienna</a:t>
            </a:r>
            <a:r>
              <a:rPr lang="pl-PL" b="1" i="1" dirty="0"/>
              <a:t> ZM_MOD </a:t>
            </a:r>
            <a:r>
              <a:rPr lang="pl-PL" dirty="0"/>
              <a:t>jest sumą wolumenów wszystkich SKU piwa </a:t>
            </a:r>
            <a:r>
              <a:rPr lang="pl-PL" b="1" i="1" dirty="0"/>
              <a:t>(VO_)</a:t>
            </a:r>
          </a:p>
          <a:p>
            <a:pPr marL="579438" lvl="2">
              <a:buClrTx/>
              <a:buFont typeface="Courier New" panose="02070309020205020404" pitchFamily="49" charset="0"/>
              <a:buChar char="o"/>
            </a:pPr>
            <a:r>
              <a:rPr lang="pl-PL" dirty="0"/>
              <a:t>Zlogarytmuj zmienną </a:t>
            </a:r>
            <a:r>
              <a:rPr lang="pl-PL" b="1" i="1" dirty="0"/>
              <a:t>ZM_MOD </a:t>
            </a:r>
            <a:r>
              <a:rPr lang="pl-PL" dirty="0"/>
              <a:t>(logarytm naturalny)</a:t>
            </a:r>
          </a:p>
          <a:p>
            <a:pPr marL="285750" indent="-285750">
              <a:buFont typeface="Arial" panose="020B0604020202020204" pitchFamily="34" charset="0"/>
              <a:buChar char="•"/>
            </a:pPr>
            <a:r>
              <a:rPr lang="pl-PL" dirty="0"/>
              <a:t>wynikiem zadania 1 powinna być niezależna ramka danych </a:t>
            </a:r>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23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cena długo- i krótko-okresowa </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6" y="1461330"/>
            <a:ext cx="5381082" cy="3307223"/>
          </a:xfrm>
        </p:spPr>
        <p:txBody>
          <a:bodyPr>
            <a:noAutofit/>
          </a:bodyPr>
          <a:lstStyle/>
          <a:p>
            <a:pPr>
              <a:buClr>
                <a:schemeClr val="bg2"/>
              </a:buClr>
            </a:pPr>
            <a:r>
              <a:rPr lang="pl-PL" b="1" dirty="0">
                <a:latin typeface="+mj-lt"/>
              </a:rPr>
              <a:t>cenę półkową należy rozbić na cenę długookresową oraz obniżki cenowe: </a:t>
            </a:r>
            <a:endParaRPr lang="en-GB" sz="1200" dirty="0"/>
          </a:p>
          <a:p>
            <a:pPr marL="285750" indent="-285750">
              <a:buClr>
                <a:schemeClr val="bg2"/>
              </a:buClr>
              <a:buFont typeface="Arial" panose="020B0604020202020204" pitchFamily="34" charset="0"/>
              <a:buChar char="•"/>
            </a:pPr>
            <a:r>
              <a:rPr lang="pl-PL" sz="1200" dirty="0"/>
              <a:t>dla każdego SKU dzielimy wartość przez wolumen</a:t>
            </a:r>
          </a:p>
          <a:p>
            <a:pPr marL="285750" indent="-285750">
              <a:buClr>
                <a:schemeClr val="bg2"/>
              </a:buClr>
              <a:buFont typeface="Arial" panose="020B0604020202020204" pitchFamily="34" charset="0"/>
              <a:buChar char="•"/>
            </a:pPr>
            <a:r>
              <a:rPr lang="pl-PL" sz="1200" dirty="0"/>
              <a:t>otrzymana cena to cena półkowa (PR) – zawiera ona w sobie jednocześnie cenę długookresową (PL - względnie stały poziom) oraz obniżki cenowe (PS - okresowe promocje)</a:t>
            </a:r>
          </a:p>
          <a:p>
            <a:pPr marL="285750" indent="-285750">
              <a:buClr>
                <a:schemeClr val="bg2"/>
              </a:buClr>
              <a:buFont typeface="Arial" panose="020B0604020202020204" pitchFamily="34" charset="0"/>
              <a:buChar char="•"/>
            </a:pPr>
            <a:r>
              <a:rPr lang="pl-PL" sz="1200" dirty="0"/>
              <a:t>identyfikujemy cenę długookresową</a:t>
            </a:r>
          </a:p>
          <a:p>
            <a:pPr marL="285750" indent="-285750">
              <a:buClr>
                <a:schemeClr val="bg2"/>
              </a:buClr>
              <a:buFont typeface="Arial" panose="020B0604020202020204" pitchFamily="34" charset="0"/>
              <a:buChar char="•"/>
            </a:pPr>
            <a:r>
              <a:rPr lang="pl-PL" sz="1200" dirty="0"/>
              <a:t>od ceny długookresowej odejmujemy cenę półkową. wynik odejmowania dzielimy przez cenę długookresową</a:t>
            </a:r>
          </a:p>
          <a:p>
            <a:pPr marL="285750" indent="-285750">
              <a:buClr>
                <a:schemeClr val="bg2"/>
              </a:buClr>
              <a:buFont typeface="Arial" panose="020B0604020202020204" pitchFamily="34" charset="0"/>
              <a:buChar char="•"/>
            </a:pPr>
            <a:r>
              <a:rPr lang="pl-PL" sz="1200" dirty="0"/>
              <a:t>wynikiem tego dzielenia jest  „głębokość promocji” czyli okresowe obniżki cenowe</a:t>
            </a:r>
          </a:p>
          <a:p>
            <a:pPr marL="285750" indent="-285750">
              <a:buClr>
                <a:schemeClr val="bg2"/>
              </a:buClr>
              <a:buFont typeface="Arial" panose="020B0604020202020204" pitchFamily="34" charset="0"/>
              <a:buChar char="•"/>
            </a:pPr>
            <a:endParaRPr lang="en-GB" sz="1200"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14</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sp>
        <p:nvSpPr>
          <p:cNvPr id="10" name="Content Placeholder 9">
            <a:extLst>
              <a:ext uri="{FF2B5EF4-FFF2-40B4-BE49-F238E27FC236}">
                <a16:creationId xmlns:a16="http://schemas.microsoft.com/office/drawing/2014/main" id="{E9283E78-C8F6-3E46-A14C-95D6881033DE}"/>
              </a:ext>
            </a:extLst>
          </p:cNvPr>
          <p:cNvSpPr>
            <a:spLocks noGrp="1"/>
          </p:cNvSpPr>
          <p:nvPr>
            <p:ph idx="14"/>
          </p:nvPr>
        </p:nvSpPr>
        <p:spPr>
          <a:xfrm>
            <a:off x="6192852" y="1461330"/>
            <a:ext cx="5381082" cy="3307223"/>
          </a:xfrm>
        </p:spPr>
        <p:txBody>
          <a:bodyPr>
            <a:normAutofit/>
          </a:bodyPr>
          <a:lstStyle/>
          <a:p>
            <a:pPr>
              <a:buClr>
                <a:schemeClr val="bg2"/>
              </a:buClr>
            </a:pPr>
            <a:r>
              <a:rPr lang="pl-PL" b="1" dirty="0">
                <a:latin typeface="+mj-lt"/>
              </a:rPr>
              <a:t>imputacja braków danych:</a:t>
            </a:r>
            <a:endParaRPr lang="en-US" b="1" dirty="0">
              <a:latin typeface="+mj-lt"/>
            </a:endParaRPr>
          </a:p>
          <a:p>
            <a:pPr marL="285750" indent="-285750">
              <a:buClr>
                <a:schemeClr val="bg2"/>
              </a:buClr>
              <a:buFont typeface="Arial" panose="020B0604020202020204" pitchFamily="34" charset="0"/>
              <a:buChar char="•"/>
            </a:pPr>
            <a:r>
              <a:rPr lang="pl-PL" sz="1200" dirty="0"/>
              <a:t>braki danych dla ceny powstają gdy wolumen sprzedaży (mianownik) jest zerowy </a:t>
            </a:r>
          </a:p>
          <a:p>
            <a:pPr marL="285750" indent="-285750">
              <a:buClr>
                <a:schemeClr val="bg2"/>
              </a:buClr>
              <a:buFont typeface="Arial" panose="020B0604020202020204" pitchFamily="34" charset="0"/>
              <a:buChar char="•"/>
            </a:pPr>
            <a:r>
              <a:rPr lang="pl-PL" sz="1200" dirty="0"/>
              <a:t>cenę długookresową najlepiej imputować medianą/wartością maksymalną z pozostałych dni, a cenę krótkookresową – zerem (slajd 16 doskonale obrazuje dlaczego).</a:t>
            </a:r>
            <a:endParaRPr lang="en-GB" sz="1200" dirty="0"/>
          </a:p>
          <a:p>
            <a:pPr marL="285750" indent="-285750">
              <a:buClr>
                <a:schemeClr val="bg2"/>
              </a:buClr>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AC0BDE47-C0D8-46A5-A109-46E6261D447E}"/>
              </a:ext>
            </a:extLst>
          </p:cNvPr>
          <p:cNvPicPr>
            <a:picLocks noChangeAspect="1"/>
          </p:cNvPicPr>
          <p:nvPr/>
        </p:nvPicPr>
        <p:blipFill>
          <a:blip r:embed="rId5"/>
          <a:stretch>
            <a:fillRect/>
          </a:stretch>
        </p:blipFill>
        <p:spPr>
          <a:xfrm>
            <a:off x="10429" y="6512208"/>
            <a:ext cx="1347855" cy="340591"/>
          </a:xfrm>
          <a:prstGeom prst="rect">
            <a:avLst/>
          </a:prstGeom>
        </p:spPr>
      </p:pic>
    </p:spTree>
    <p:extLst>
      <p:ext uri="{BB962C8B-B14F-4D97-AF65-F5344CB8AC3E}">
        <p14:creationId xmlns:p14="http://schemas.microsoft.com/office/powerpoint/2010/main" val="1241703938"/>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1068198"/>
          </a:xfrm>
        </p:spPr>
        <p:txBody>
          <a:bodyPr>
            <a:normAutofit/>
          </a:bodyPr>
          <a:lstStyle/>
          <a:p>
            <a:r>
              <a:rPr lang="pl-PL" sz="2200" dirty="0">
                <a:solidFill>
                  <a:srgbClr val="E1005D"/>
                </a:solidFill>
              </a:rPr>
              <a:t>zadanie 2</a:t>
            </a:r>
            <a:br>
              <a:rPr lang="pl-PL" sz="2200" dirty="0"/>
            </a:br>
            <a:r>
              <a:rPr lang="pl-PL" sz="1800" dirty="0"/>
              <a:t>(1 pkt za rozwiązanie manualne lub 3 pkt za uniwersalne)</a:t>
            </a: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15</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11211984" cy="3307223"/>
          </a:xfrm>
        </p:spPr>
        <p:txBody>
          <a:bodyPr/>
          <a:lstStyle/>
          <a:p>
            <a:pPr marL="285750" indent="-285750">
              <a:buFont typeface="Arial" panose="020B0604020202020204" pitchFamily="34" charset="0"/>
              <a:buChar char="•"/>
            </a:pPr>
            <a:r>
              <a:rPr lang="pl-PL" dirty="0"/>
              <a:t>stwórz zmienne zawierające cenę półkową wszystkich SKU piwa</a:t>
            </a:r>
            <a:endParaRPr lang="pl-PL" b="1" i="1" dirty="0"/>
          </a:p>
          <a:p>
            <a:pPr marL="285750" indent="-285750">
              <a:buFont typeface="Arial" panose="020B0604020202020204" pitchFamily="34" charset="0"/>
              <a:buChar char="•"/>
            </a:pPr>
            <a:r>
              <a:rPr lang="pl-PL" dirty="0"/>
              <a:t>przykładowa nazwa zmiennej zawierającej cenę: </a:t>
            </a:r>
            <a:r>
              <a:rPr lang="pl-PL" b="1" i="1" dirty="0"/>
              <a:t>PR_MILK_SKU1</a:t>
            </a:r>
          </a:p>
          <a:p>
            <a:pPr marL="285750" indent="-285750">
              <a:buFont typeface="Arial" panose="020B0604020202020204" pitchFamily="34" charset="0"/>
              <a:buChar char="•"/>
            </a:pPr>
            <a:r>
              <a:rPr lang="pl-PL" b="1" i="1" dirty="0"/>
              <a:t>UWAGA: </a:t>
            </a:r>
            <a:r>
              <a:rPr lang="pl-PL" dirty="0"/>
              <a:t>Wykorzystaj bibliotekę </a:t>
            </a:r>
            <a:r>
              <a:rPr lang="pl-PL" b="1" i="1" dirty="0" err="1"/>
              <a:t>tidyverse</a:t>
            </a:r>
            <a:r>
              <a:rPr lang="pl-PL" dirty="0"/>
              <a:t>, by napisany kod był uniwersalny tzn. by mógł w niezmienionej formie posłużyć do stworzenia nie 3, lecz dowolnej liczby zmiennych </a:t>
            </a:r>
            <a:r>
              <a:rPr lang="pl-PL" b="1" i="1" dirty="0"/>
              <a:t>PR_</a:t>
            </a:r>
          </a:p>
          <a:p>
            <a:pPr marL="579438" lvl="2">
              <a:buClrTx/>
              <a:buFont typeface="Courier New" panose="02070309020205020404" pitchFamily="49" charset="0"/>
              <a:buChar char="o"/>
            </a:pPr>
            <a:r>
              <a:rPr lang="pl-PL" b="1" i="1" dirty="0"/>
              <a:t>TIP1: </a:t>
            </a:r>
            <a:r>
              <a:rPr lang="pl-PL" dirty="0"/>
              <a:t>Wykorzystaj funkcję </a:t>
            </a:r>
            <a:r>
              <a:rPr lang="pl-PL" dirty="0" err="1"/>
              <a:t>pivot_longer</a:t>
            </a:r>
            <a:r>
              <a:rPr lang="pl-PL" dirty="0"/>
              <a:t>() by móc operować na wszystkich SKU jednocześnie</a:t>
            </a:r>
            <a:endParaRPr lang="pl-PL" b="1" i="1" dirty="0"/>
          </a:p>
          <a:p>
            <a:pPr marL="579438" lvl="2">
              <a:buClrTx/>
              <a:buFont typeface="Courier New" panose="02070309020205020404" pitchFamily="49" charset="0"/>
              <a:buChar char="o"/>
            </a:pPr>
            <a:r>
              <a:rPr lang="pl-PL" b="1" i="1" dirty="0"/>
              <a:t>TIP2: </a:t>
            </a:r>
            <a:r>
              <a:rPr lang="pl-PL" dirty="0"/>
              <a:t>Wykorzystaj funkcję </a:t>
            </a:r>
            <a:r>
              <a:rPr lang="pl-PL" dirty="0" err="1"/>
              <a:t>substr</a:t>
            </a:r>
            <a:r>
              <a:rPr lang="pl-PL" dirty="0"/>
              <a:t>() by wyodrębnić z nazwy zmiennej jej metrykę (VA i VO) i SKU</a:t>
            </a:r>
          </a:p>
          <a:p>
            <a:pPr marL="285750" indent="-285750">
              <a:buFont typeface="Arial" panose="020B0604020202020204" pitchFamily="34" charset="0"/>
              <a:buChar char="•"/>
            </a:pPr>
            <a:r>
              <a:rPr lang="pl-PL" dirty="0"/>
              <a:t>wynikiem zadania 2 powinna być niezależna ramka danych </a:t>
            </a:r>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628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rostokąt 23">
            <a:extLst>
              <a:ext uri="{FF2B5EF4-FFF2-40B4-BE49-F238E27FC236}">
                <a16:creationId xmlns:a16="http://schemas.microsoft.com/office/drawing/2014/main" id="{733188B1-4FF1-4F34-B4FF-0D094BB2B2E0}"/>
              </a:ext>
            </a:extLst>
          </p:cNvPr>
          <p:cNvSpPr/>
          <p:nvPr/>
        </p:nvSpPr>
        <p:spPr>
          <a:xfrm>
            <a:off x="10429" y="4259999"/>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cena długo- i krótko-okresowa </a:t>
            </a: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16</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897004DE-9D65-4F10-93CD-886BC187F321}"/>
              </a:ext>
            </a:extLst>
          </p:cNvPr>
          <p:cNvPicPr>
            <a:picLocks noChangeAspect="1"/>
          </p:cNvPicPr>
          <p:nvPr/>
        </p:nvPicPr>
        <p:blipFill>
          <a:blip r:embed="rId3"/>
          <a:stretch>
            <a:fillRect/>
          </a:stretch>
        </p:blipFill>
        <p:spPr>
          <a:xfrm>
            <a:off x="10429" y="6512208"/>
            <a:ext cx="1347855" cy="340591"/>
          </a:xfrm>
          <a:prstGeom prst="rect">
            <a:avLst/>
          </a:prstGeom>
        </p:spPr>
      </p:pic>
      <p:graphicFrame>
        <p:nvGraphicFramePr>
          <p:cNvPr id="10" name="Chart Placeholder 27">
            <a:extLst>
              <a:ext uri="{FF2B5EF4-FFF2-40B4-BE49-F238E27FC236}">
                <a16:creationId xmlns:a16="http://schemas.microsoft.com/office/drawing/2014/main" id="{BB45DB7F-C88C-408D-94E8-75E7818ADC7D}"/>
              </a:ext>
            </a:extLst>
          </p:cNvPr>
          <p:cNvGraphicFramePr>
            <a:graphicFrameLocks/>
          </p:cNvGraphicFramePr>
          <p:nvPr>
            <p:extLst>
              <p:ext uri="{D42A27DB-BD31-4B8C-83A1-F6EECF244321}">
                <p14:modId xmlns:p14="http://schemas.microsoft.com/office/powerpoint/2010/main" val="763059703"/>
              </p:ext>
            </p:extLst>
          </p:nvPr>
        </p:nvGraphicFramePr>
        <p:xfrm>
          <a:off x="214462" y="2407991"/>
          <a:ext cx="11079332" cy="18466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Placeholder 27">
            <a:extLst>
              <a:ext uri="{FF2B5EF4-FFF2-40B4-BE49-F238E27FC236}">
                <a16:creationId xmlns:a16="http://schemas.microsoft.com/office/drawing/2014/main" id="{387BA4A8-1369-418B-B6FA-C33F34C1C3F4}"/>
              </a:ext>
            </a:extLst>
          </p:cNvPr>
          <p:cNvGraphicFramePr>
            <a:graphicFrameLocks/>
          </p:cNvGraphicFramePr>
          <p:nvPr>
            <p:extLst>
              <p:ext uri="{D42A27DB-BD31-4B8C-83A1-F6EECF244321}">
                <p14:modId xmlns:p14="http://schemas.microsoft.com/office/powerpoint/2010/main" val="1920322046"/>
              </p:ext>
            </p:extLst>
          </p:nvPr>
        </p:nvGraphicFramePr>
        <p:xfrm>
          <a:off x="215860" y="3877464"/>
          <a:ext cx="11079332" cy="18466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Placeholder 27">
            <a:extLst>
              <a:ext uri="{FF2B5EF4-FFF2-40B4-BE49-F238E27FC236}">
                <a16:creationId xmlns:a16="http://schemas.microsoft.com/office/drawing/2014/main" id="{BC7B988D-4A16-434F-8FBB-EAEAFEA1A7D4}"/>
              </a:ext>
            </a:extLst>
          </p:cNvPr>
          <p:cNvGraphicFramePr>
            <a:graphicFrameLocks/>
          </p:cNvGraphicFramePr>
          <p:nvPr>
            <p:extLst>
              <p:ext uri="{D42A27DB-BD31-4B8C-83A1-F6EECF244321}">
                <p14:modId xmlns:p14="http://schemas.microsoft.com/office/powerpoint/2010/main" val="842507940"/>
              </p:ext>
            </p:extLst>
          </p:nvPr>
        </p:nvGraphicFramePr>
        <p:xfrm>
          <a:off x="213064" y="938518"/>
          <a:ext cx="11079332" cy="1846626"/>
        </p:xfrm>
        <a:graphic>
          <a:graphicData uri="http://schemas.openxmlformats.org/drawingml/2006/chart">
            <c:chart xmlns:c="http://schemas.openxmlformats.org/drawingml/2006/chart" xmlns:r="http://schemas.openxmlformats.org/officeDocument/2006/relationships" r:id="rId6"/>
          </a:graphicData>
        </a:graphic>
      </p:graphicFrame>
      <p:sp>
        <p:nvSpPr>
          <p:cNvPr id="15" name="Prostokąt 14">
            <a:extLst>
              <a:ext uri="{FF2B5EF4-FFF2-40B4-BE49-F238E27FC236}">
                <a16:creationId xmlns:a16="http://schemas.microsoft.com/office/drawing/2014/main" id="{4496DA6B-A728-495A-B442-0C0DEBAAA358}"/>
              </a:ext>
            </a:extLst>
          </p:cNvPr>
          <p:cNvSpPr/>
          <p:nvPr/>
        </p:nvSpPr>
        <p:spPr>
          <a:xfrm>
            <a:off x="588316" y="5734364"/>
            <a:ext cx="1870799" cy="322309"/>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rgbClr val="FFFFFF"/>
                </a:solidFill>
                <a:effectLst/>
                <a:uLnTx/>
                <a:uFillTx/>
                <a:latin typeface="Century Gothic" panose="020F0302020204030204"/>
                <a:ea typeface="+mn-ea"/>
                <a:cs typeface="+mn-cs"/>
              </a:rPr>
              <a:t>2017</a:t>
            </a:r>
          </a:p>
        </p:txBody>
      </p:sp>
      <p:sp>
        <p:nvSpPr>
          <p:cNvPr id="17" name="Prostokąt 16">
            <a:extLst>
              <a:ext uri="{FF2B5EF4-FFF2-40B4-BE49-F238E27FC236}">
                <a16:creationId xmlns:a16="http://schemas.microsoft.com/office/drawing/2014/main" id="{7BE25007-8D32-4176-8859-20787EF7FC5D}"/>
              </a:ext>
            </a:extLst>
          </p:cNvPr>
          <p:cNvSpPr/>
          <p:nvPr/>
        </p:nvSpPr>
        <p:spPr>
          <a:xfrm>
            <a:off x="2459115" y="5734364"/>
            <a:ext cx="2847952" cy="322309"/>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rgbClr val="FFFFFF"/>
                </a:solidFill>
                <a:effectLst/>
                <a:uLnTx/>
                <a:uFillTx/>
                <a:latin typeface="Century Gothic" panose="020F0302020204030204"/>
                <a:ea typeface="+mn-ea"/>
                <a:cs typeface="+mn-cs"/>
              </a:rPr>
              <a:t>2018</a:t>
            </a:r>
          </a:p>
        </p:txBody>
      </p:sp>
      <p:sp>
        <p:nvSpPr>
          <p:cNvPr id="18" name="Prostokąt 17">
            <a:extLst>
              <a:ext uri="{FF2B5EF4-FFF2-40B4-BE49-F238E27FC236}">
                <a16:creationId xmlns:a16="http://schemas.microsoft.com/office/drawing/2014/main" id="{AC50858E-F519-463C-B61E-5EC19F859F86}"/>
              </a:ext>
            </a:extLst>
          </p:cNvPr>
          <p:cNvSpPr/>
          <p:nvPr/>
        </p:nvSpPr>
        <p:spPr>
          <a:xfrm>
            <a:off x="5307067" y="5733426"/>
            <a:ext cx="2847952" cy="325205"/>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chemeClr val="bg1"/>
                </a:solidFill>
                <a:effectLst/>
                <a:uLnTx/>
                <a:uFillTx/>
                <a:latin typeface="Century Gothic" panose="020F0302020204030204"/>
                <a:ea typeface="+mn-ea"/>
                <a:cs typeface="+mn-cs"/>
              </a:rPr>
              <a:t>2019</a:t>
            </a:r>
          </a:p>
        </p:txBody>
      </p:sp>
      <p:sp>
        <p:nvSpPr>
          <p:cNvPr id="19" name="Prostokąt 18">
            <a:extLst>
              <a:ext uri="{FF2B5EF4-FFF2-40B4-BE49-F238E27FC236}">
                <a16:creationId xmlns:a16="http://schemas.microsoft.com/office/drawing/2014/main" id="{BF22F210-5876-4C8C-B34E-3BBE6038AD3E}"/>
              </a:ext>
            </a:extLst>
          </p:cNvPr>
          <p:cNvSpPr/>
          <p:nvPr/>
        </p:nvSpPr>
        <p:spPr>
          <a:xfrm>
            <a:off x="8155019" y="5731468"/>
            <a:ext cx="2330399" cy="325205"/>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chemeClr val="bg1"/>
                </a:solidFill>
                <a:effectLst/>
                <a:uLnTx/>
                <a:uFillTx/>
                <a:latin typeface="Century Gothic" panose="020F0302020204030204"/>
                <a:ea typeface="+mn-ea"/>
                <a:cs typeface="+mn-cs"/>
              </a:rPr>
              <a:t>2020</a:t>
            </a:r>
          </a:p>
        </p:txBody>
      </p:sp>
      <p:sp>
        <p:nvSpPr>
          <p:cNvPr id="20" name="pole tekstowe 19">
            <a:extLst>
              <a:ext uri="{FF2B5EF4-FFF2-40B4-BE49-F238E27FC236}">
                <a16:creationId xmlns:a16="http://schemas.microsoft.com/office/drawing/2014/main" id="{DD07D4FE-D192-4EDA-BA6A-38FCD4D1533A}"/>
              </a:ext>
            </a:extLst>
          </p:cNvPr>
          <p:cNvSpPr txBox="1"/>
          <p:nvPr/>
        </p:nvSpPr>
        <p:spPr>
          <a:xfrm>
            <a:off x="10296351" y="1667665"/>
            <a:ext cx="1682585" cy="523220"/>
          </a:xfrm>
          <a:prstGeom prst="rect">
            <a:avLst/>
          </a:prstGeom>
          <a:noFill/>
        </p:spPr>
        <p:txBody>
          <a:bodyPr wrap="square" rtlCol="0">
            <a:spAutoFit/>
          </a:bodyPr>
          <a:lstStyle/>
          <a:p>
            <a:r>
              <a:rPr lang="pl-PL" sz="1400" b="1" dirty="0">
                <a:solidFill>
                  <a:schemeClr val="accent1"/>
                </a:solidFill>
              </a:rPr>
              <a:t>cena półkowa (PR)</a:t>
            </a:r>
            <a:endParaRPr lang="en-US" sz="1400" b="1" dirty="0">
              <a:solidFill>
                <a:schemeClr val="accent1"/>
              </a:solidFill>
            </a:endParaRPr>
          </a:p>
        </p:txBody>
      </p:sp>
      <p:sp>
        <p:nvSpPr>
          <p:cNvPr id="21" name="pole tekstowe 20">
            <a:extLst>
              <a:ext uri="{FF2B5EF4-FFF2-40B4-BE49-F238E27FC236}">
                <a16:creationId xmlns:a16="http://schemas.microsoft.com/office/drawing/2014/main" id="{3D64D10D-87AD-4F6A-BF3E-C91C9015511A}"/>
              </a:ext>
            </a:extLst>
          </p:cNvPr>
          <p:cNvSpPr txBox="1"/>
          <p:nvPr/>
        </p:nvSpPr>
        <p:spPr>
          <a:xfrm>
            <a:off x="10296351" y="3112812"/>
            <a:ext cx="1859010" cy="523220"/>
          </a:xfrm>
          <a:prstGeom prst="rect">
            <a:avLst/>
          </a:prstGeom>
          <a:noFill/>
        </p:spPr>
        <p:txBody>
          <a:bodyPr wrap="square" rtlCol="0">
            <a:spAutoFit/>
          </a:bodyPr>
          <a:lstStyle/>
          <a:p>
            <a:r>
              <a:rPr lang="pl-PL" sz="1400" b="1" dirty="0">
                <a:solidFill>
                  <a:schemeClr val="accent1"/>
                </a:solidFill>
              </a:rPr>
              <a:t>długookresowa</a:t>
            </a:r>
          </a:p>
          <a:p>
            <a:r>
              <a:rPr lang="pl-PL" sz="1400" b="1" dirty="0">
                <a:solidFill>
                  <a:schemeClr val="accent1"/>
                </a:solidFill>
              </a:rPr>
              <a:t>(PL)</a:t>
            </a:r>
            <a:endParaRPr lang="en-US" sz="1400" b="1" dirty="0">
              <a:solidFill>
                <a:schemeClr val="accent1"/>
              </a:solidFill>
            </a:endParaRPr>
          </a:p>
        </p:txBody>
      </p:sp>
      <p:sp>
        <p:nvSpPr>
          <p:cNvPr id="23" name="pole tekstowe 22">
            <a:extLst>
              <a:ext uri="{FF2B5EF4-FFF2-40B4-BE49-F238E27FC236}">
                <a16:creationId xmlns:a16="http://schemas.microsoft.com/office/drawing/2014/main" id="{A0376F00-58DE-483F-8F0B-C15483D01D38}"/>
              </a:ext>
            </a:extLst>
          </p:cNvPr>
          <p:cNvSpPr txBox="1"/>
          <p:nvPr/>
        </p:nvSpPr>
        <p:spPr>
          <a:xfrm>
            <a:off x="10296350" y="5065271"/>
            <a:ext cx="2010299" cy="523220"/>
          </a:xfrm>
          <a:prstGeom prst="rect">
            <a:avLst/>
          </a:prstGeom>
          <a:noFill/>
        </p:spPr>
        <p:txBody>
          <a:bodyPr wrap="square" rtlCol="0">
            <a:spAutoFit/>
          </a:bodyPr>
          <a:lstStyle/>
          <a:p>
            <a:r>
              <a:rPr lang="pl-PL" sz="1400" b="1" dirty="0">
                <a:solidFill>
                  <a:schemeClr val="accent1"/>
                </a:solidFill>
              </a:rPr>
              <a:t>głębokość promocji</a:t>
            </a:r>
          </a:p>
          <a:p>
            <a:r>
              <a:rPr lang="pl-PL" sz="1400" b="1" dirty="0">
                <a:solidFill>
                  <a:schemeClr val="accent1"/>
                </a:solidFill>
              </a:rPr>
              <a:t>(PS)</a:t>
            </a:r>
          </a:p>
        </p:txBody>
      </p:sp>
      <p:pic>
        <p:nvPicPr>
          <p:cNvPr id="8" name="Obraz 7">
            <a:extLst>
              <a:ext uri="{FF2B5EF4-FFF2-40B4-BE49-F238E27FC236}">
                <a16:creationId xmlns:a16="http://schemas.microsoft.com/office/drawing/2014/main" id="{22FFFEAF-EBC0-4C5D-A424-096D5CD68704}"/>
              </a:ext>
            </a:extLst>
          </p:cNvPr>
          <p:cNvPicPr>
            <a:picLocks noChangeAspect="1"/>
          </p:cNvPicPr>
          <p:nvPr/>
        </p:nvPicPr>
        <p:blipFill>
          <a:blip r:embed="rId7"/>
          <a:stretch>
            <a:fillRect/>
          </a:stretch>
        </p:blipFill>
        <p:spPr>
          <a:xfrm>
            <a:off x="5896896" y="6283608"/>
            <a:ext cx="457200" cy="457200"/>
          </a:xfrm>
          <a:prstGeom prst="rect">
            <a:avLst/>
          </a:prstGeom>
        </p:spPr>
      </p:pic>
    </p:spTree>
    <p:extLst>
      <p:ext uri="{BB962C8B-B14F-4D97-AF65-F5344CB8AC3E}">
        <p14:creationId xmlns:p14="http://schemas.microsoft.com/office/powerpoint/2010/main" val="3054840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Autofit/>
          </a:bodyPr>
          <a:lstStyle/>
          <a:p>
            <a:r>
              <a:rPr lang="pl-PL" sz="2200" dirty="0">
                <a:solidFill>
                  <a:srgbClr val="E1005D"/>
                </a:solidFill>
              </a:rPr>
              <a:t>zadanie 3</a:t>
            </a:r>
            <a:br>
              <a:rPr lang="pl-PL" sz="1800" dirty="0">
                <a:solidFill>
                  <a:srgbClr val="E1005D"/>
                </a:solidFill>
              </a:rPr>
            </a:br>
            <a:r>
              <a:rPr lang="pl-PL" sz="1800" dirty="0"/>
              <a:t>(2 pkt)</a:t>
            </a:r>
            <a:endParaRPr lang="en-US" sz="1800" dirty="0">
              <a:solidFill>
                <a:srgbClr val="E1005D"/>
              </a:solidFill>
            </a:endParaRPr>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17</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11211984" cy="3307223"/>
          </a:xfrm>
        </p:spPr>
        <p:txBody>
          <a:bodyPr>
            <a:normAutofit/>
          </a:bodyPr>
          <a:lstStyle/>
          <a:p>
            <a:pPr marL="285750" indent="-285750">
              <a:buFont typeface="Arial" panose="020B0604020202020204" pitchFamily="34" charset="0"/>
              <a:buChar char="•"/>
            </a:pPr>
            <a:r>
              <a:rPr lang="pl-PL" dirty="0"/>
              <a:t>obejrzyj zmienne PR stworzone w poprzednim zadaniu na wykresie.</a:t>
            </a:r>
          </a:p>
          <a:p>
            <a:pPr marL="285750" indent="-285750">
              <a:buFont typeface="Arial" panose="020B0604020202020204" pitchFamily="34" charset="0"/>
              <a:buChar char="•"/>
            </a:pPr>
            <a:r>
              <a:rPr lang="pl-PL" dirty="0"/>
              <a:t>na podstawie PR i PL stwórz zmienne zawierające cenę krótkookresową (PS).</a:t>
            </a:r>
            <a:endParaRPr lang="pl-PL" b="1" i="1" dirty="0"/>
          </a:p>
          <a:p>
            <a:pPr marL="579438" lvl="2">
              <a:buClrTx/>
              <a:buFont typeface="Courier New" panose="02070309020205020404" pitchFamily="49" charset="0"/>
              <a:buChar char="o"/>
            </a:pPr>
            <a:r>
              <a:rPr lang="pl-PL" b="1" i="1" dirty="0"/>
              <a:t>TIP1: </a:t>
            </a:r>
            <a:r>
              <a:rPr lang="pl-PL" dirty="0"/>
              <a:t>Zmienne PS, jako głębokość promocji powinny być wyrażone w procentach (wartość 30% mówi, że w danym tygodniu cena PR spadła o 30% w stosunku do ceny PL).</a:t>
            </a:r>
          </a:p>
          <a:p>
            <a:pPr marL="285750" indent="-285750">
              <a:buFont typeface="Arial" panose="020B0604020202020204" pitchFamily="34" charset="0"/>
              <a:buChar char="•"/>
            </a:pPr>
            <a:r>
              <a:rPr lang="pl-PL" dirty="0"/>
              <a:t>obejrzyj gotowe zmienne na wykresach.</a:t>
            </a:r>
          </a:p>
          <a:p>
            <a:pPr marL="285750" indent="-285750">
              <a:buFont typeface="Arial" panose="020B0604020202020204" pitchFamily="34" charset="0"/>
              <a:buChar char="•"/>
            </a:pPr>
            <a:r>
              <a:rPr lang="pl-PL" dirty="0"/>
              <a:t>wynikiem zadania 3 powinna być niezależna ramka danych </a:t>
            </a:r>
            <a:endParaRPr lang="pl-PL" b="1" i="1" dirty="0"/>
          </a:p>
          <a:p>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69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723509"/>
          </a:xfrm>
        </p:spPr>
        <p:txBody>
          <a:bodyPr>
            <a:normAutofit/>
          </a:bodyPr>
          <a:lstStyle/>
          <a:p>
            <a:r>
              <a:rPr lang="pl-PL" sz="2200" dirty="0">
                <a:solidFill>
                  <a:srgbClr val="E1005D"/>
                </a:solidFill>
              </a:rPr>
              <a:t>zadanie dodatkowe</a:t>
            </a:r>
            <a:br>
              <a:rPr lang="pl-PL" sz="2200" dirty="0"/>
            </a:br>
            <a:endParaRPr lang="en-US" sz="2200"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18</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9196939" cy="3307223"/>
          </a:xfrm>
        </p:spPr>
        <p:txBody>
          <a:bodyPr>
            <a:normAutofit/>
          </a:bodyPr>
          <a:lstStyle/>
          <a:p>
            <a:pPr marL="285750" indent="-285750">
              <a:buFont typeface="Arial" panose="020B0604020202020204" pitchFamily="34" charset="0"/>
              <a:buChar char="•"/>
            </a:pPr>
            <a:r>
              <a:rPr lang="pl-PL" dirty="0"/>
              <a:t>Stwórz uniwersalny algorytm tworzący zmienne PL i PS na podstawie zmiennych PR</a:t>
            </a:r>
          </a:p>
          <a:p>
            <a:pPr marL="285750" indent="-285750">
              <a:buFont typeface="Arial" panose="020B0604020202020204" pitchFamily="34" charset="0"/>
              <a:buChar char="•"/>
            </a:pPr>
            <a:r>
              <a:rPr lang="pl-PL" dirty="0"/>
              <a:t>Uniwersalny algorytm powinien działać dla dowolnej liczby inputowych zmiennych PR</a:t>
            </a:r>
          </a:p>
          <a:p>
            <a:pPr marL="285750" indent="-285750">
              <a:buFont typeface="Arial" panose="020B0604020202020204" pitchFamily="34" charset="0"/>
              <a:buChar char="•"/>
            </a:pPr>
            <a:r>
              <a:rPr lang="pl-PL" dirty="0"/>
              <a:t>Output funkcji może bazować na założeniach i przybliżeniach, nie musi być w 100% tak dokładny jak zmienne powstałe w przypadku ręcznego przetwarzania na podstawie oglądania zmiennych na wykresie. </a:t>
            </a:r>
          </a:p>
          <a:p>
            <a:pPr marL="285750" indent="-285750">
              <a:buFont typeface="Arial" panose="020B0604020202020204" pitchFamily="34" charset="0"/>
              <a:buChar char="•"/>
            </a:pPr>
            <a:r>
              <a:rPr lang="pl-PL" b="1" dirty="0"/>
              <a:t>UWAGA: </a:t>
            </a:r>
            <a:r>
              <a:rPr lang="pl-PL" dirty="0"/>
              <a:t>Napisanie uniwersalnej i poprawnie działającej funkcji/algorytmu zostanie nagrodzone podniesieniem oceny końcowej przedmiotu o 0.5.</a:t>
            </a:r>
          </a:p>
          <a:p>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260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paradoks agregacji cen</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6" y="1461330"/>
            <a:ext cx="11211984" cy="3307223"/>
          </a:xfrm>
        </p:spPr>
        <p:txBody>
          <a:bodyPr>
            <a:noAutofit/>
          </a:bodyPr>
          <a:lstStyle/>
          <a:p>
            <a:pPr>
              <a:buClr>
                <a:schemeClr val="bg2"/>
              </a:buClr>
            </a:pPr>
            <a:r>
              <a:rPr lang="pl-PL" b="1" dirty="0">
                <a:latin typeface="+mj-lt"/>
              </a:rPr>
              <a:t>uwzględnianie cen na poziomie całej marki może prowadzić do tzw. </a:t>
            </a:r>
            <a:r>
              <a:rPr lang="pl-PL" b="1" i="1" dirty="0">
                <a:latin typeface="+mj-lt"/>
              </a:rPr>
              <a:t>„</a:t>
            </a:r>
            <a:r>
              <a:rPr lang="pl-PL" b="1" i="1" dirty="0" err="1">
                <a:latin typeface="+mj-lt"/>
              </a:rPr>
              <a:t>price</a:t>
            </a:r>
            <a:r>
              <a:rPr lang="pl-PL" b="1" i="1" dirty="0">
                <a:latin typeface="+mj-lt"/>
              </a:rPr>
              <a:t> </a:t>
            </a:r>
            <a:r>
              <a:rPr lang="pl-PL" b="1" i="1" dirty="0" err="1">
                <a:latin typeface="+mj-lt"/>
              </a:rPr>
              <a:t>aggregation</a:t>
            </a:r>
            <a:r>
              <a:rPr lang="pl-PL" b="1" i="1" dirty="0">
                <a:latin typeface="+mj-lt"/>
              </a:rPr>
              <a:t> </a:t>
            </a:r>
            <a:r>
              <a:rPr lang="pl-PL" b="1" i="1" dirty="0" err="1">
                <a:latin typeface="+mj-lt"/>
              </a:rPr>
              <a:t>paradox</a:t>
            </a:r>
            <a:r>
              <a:rPr lang="pl-PL" b="1" i="1" dirty="0">
                <a:latin typeface="+mj-lt"/>
              </a:rPr>
              <a:t>”:</a:t>
            </a:r>
          </a:p>
          <a:p>
            <a:pPr marL="285750" indent="-285750">
              <a:buClr>
                <a:schemeClr val="bg2"/>
              </a:buClr>
              <a:buFont typeface="Arial" panose="020B0604020202020204" pitchFamily="34" charset="0"/>
              <a:buChar char="•"/>
            </a:pPr>
            <a:r>
              <a:rPr lang="pl-PL" sz="1200" dirty="0"/>
              <a:t>czyli sytuacji, w której cena za litr każdego SKU rośnie, natomiast cena za litr całej marki spada  </a:t>
            </a:r>
            <a:endParaRPr lang="en-GB" sz="1200" dirty="0"/>
          </a:p>
          <a:p>
            <a:pPr marL="285750" indent="-285750">
              <a:buClr>
                <a:schemeClr val="bg2"/>
              </a:buClr>
              <a:buFont typeface="Arial" panose="020B0604020202020204" pitchFamily="34" charset="0"/>
              <a:buChar char="•"/>
            </a:pPr>
            <a:r>
              <a:rPr lang="pl-PL" sz="1200" dirty="0"/>
              <a:t>dzieje się tak, ze względu na zmiany nawyków konsumentów, którzy w przypadku nieproporcjonalnych zmian cen zaczynają kupować inne produkty tej samej marki</a:t>
            </a:r>
          </a:p>
          <a:p>
            <a:pPr marL="285750" indent="-285750">
              <a:buClr>
                <a:schemeClr val="bg2"/>
              </a:buClr>
              <a:buFont typeface="Arial" panose="020B0604020202020204" pitchFamily="34" charset="0"/>
              <a:buChar char="•"/>
            </a:pPr>
            <a:r>
              <a:rPr lang="pl-PL" sz="1200" dirty="0"/>
              <a:t>przykład:</a:t>
            </a:r>
            <a:endParaRPr lang="en-GB" sz="1200"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19</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D711823B-4DFB-4ED5-A2B4-0FCF064D30E3}"/>
              </a:ext>
            </a:extLst>
          </p:cNvPr>
          <p:cNvPicPr>
            <a:picLocks noChangeAspect="1"/>
          </p:cNvPicPr>
          <p:nvPr/>
        </p:nvPicPr>
        <p:blipFill>
          <a:blip r:embed="rId5"/>
          <a:stretch>
            <a:fillRect/>
          </a:stretch>
        </p:blipFill>
        <p:spPr>
          <a:xfrm>
            <a:off x="10429" y="6512208"/>
            <a:ext cx="1347855" cy="340591"/>
          </a:xfrm>
          <a:prstGeom prst="rect">
            <a:avLst/>
          </a:prstGeom>
        </p:spPr>
      </p:pic>
      <p:graphicFrame>
        <p:nvGraphicFramePr>
          <p:cNvPr id="13" name="Tabela 10">
            <a:extLst>
              <a:ext uri="{FF2B5EF4-FFF2-40B4-BE49-F238E27FC236}">
                <a16:creationId xmlns:a16="http://schemas.microsoft.com/office/drawing/2014/main" id="{24CB1EE3-B01D-4B4F-8F40-74CDAAEE5A99}"/>
              </a:ext>
            </a:extLst>
          </p:cNvPr>
          <p:cNvGraphicFramePr>
            <a:graphicFrameLocks noGrp="1"/>
          </p:cNvGraphicFramePr>
          <p:nvPr>
            <p:extLst>
              <p:ext uri="{D42A27DB-BD31-4B8C-83A1-F6EECF244321}">
                <p14:modId xmlns:p14="http://schemas.microsoft.com/office/powerpoint/2010/main" val="1148584231"/>
              </p:ext>
            </p:extLst>
          </p:nvPr>
        </p:nvGraphicFramePr>
        <p:xfrm>
          <a:off x="814162" y="3269396"/>
          <a:ext cx="10526515" cy="1381760"/>
        </p:xfrm>
        <a:graphic>
          <a:graphicData uri="http://schemas.openxmlformats.org/drawingml/2006/table">
            <a:tbl>
              <a:tblPr firstRow="1" bandRow="1">
                <a:tableStyleId>{5C22544A-7EE6-4342-B048-85BDC9FD1C3A}</a:tableStyleId>
              </a:tblPr>
              <a:tblGrid>
                <a:gridCol w="1403534">
                  <a:extLst>
                    <a:ext uri="{9D8B030D-6E8A-4147-A177-3AD203B41FA5}">
                      <a16:colId xmlns:a16="http://schemas.microsoft.com/office/drawing/2014/main" val="3711290498"/>
                    </a:ext>
                  </a:extLst>
                </a:gridCol>
                <a:gridCol w="1154598">
                  <a:extLst>
                    <a:ext uri="{9D8B030D-6E8A-4147-A177-3AD203B41FA5}">
                      <a16:colId xmlns:a16="http://schemas.microsoft.com/office/drawing/2014/main" val="1036691837"/>
                    </a:ext>
                  </a:extLst>
                </a:gridCol>
                <a:gridCol w="1610687">
                  <a:extLst>
                    <a:ext uri="{9D8B030D-6E8A-4147-A177-3AD203B41FA5}">
                      <a16:colId xmlns:a16="http://schemas.microsoft.com/office/drawing/2014/main" val="2797632005"/>
                    </a:ext>
                  </a:extLst>
                </a:gridCol>
                <a:gridCol w="1837189">
                  <a:extLst>
                    <a:ext uri="{9D8B030D-6E8A-4147-A177-3AD203B41FA5}">
                      <a16:colId xmlns:a16="http://schemas.microsoft.com/office/drawing/2014/main" val="2146947707"/>
                    </a:ext>
                  </a:extLst>
                </a:gridCol>
                <a:gridCol w="1255091">
                  <a:extLst>
                    <a:ext uri="{9D8B030D-6E8A-4147-A177-3AD203B41FA5}">
                      <a16:colId xmlns:a16="http://schemas.microsoft.com/office/drawing/2014/main" val="1827343006"/>
                    </a:ext>
                  </a:extLst>
                </a:gridCol>
                <a:gridCol w="1362354">
                  <a:extLst>
                    <a:ext uri="{9D8B030D-6E8A-4147-A177-3AD203B41FA5}">
                      <a16:colId xmlns:a16="http://schemas.microsoft.com/office/drawing/2014/main" val="2497470919"/>
                    </a:ext>
                  </a:extLst>
                </a:gridCol>
                <a:gridCol w="1903062">
                  <a:extLst>
                    <a:ext uri="{9D8B030D-6E8A-4147-A177-3AD203B41FA5}">
                      <a16:colId xmlns:a16="http://schemas.microsoft.com/office/drawing/2014/main" val="462262891"/>
                    </a:ext>
                  </a:extLst>
                </a:gridCol>
              </a:tblGrid>
              <a:tr h="370840">
                <a:tc>
                  <a:txBody>
                    <a:bodyPr/>
                    <a:lstStyle/>
                    <a:p>
                      <a:r>
                        <a:rPr lang="pl-PL" dirty="0">
                          <a:solidFill>
                            <a:schemeClr val="accent1"/>
                          </a:solidFill>
                        </a:rPr>
                        <a:t>SKU</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dirty="0">
                          <a:solidFill>
                            <a:schemeClr val="accent1"/>
                          </a:solidFill>
                        </a:rPr>
                        <a:t>Cena za litr </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tc>
                  <a:txBody>
                    <a:bodyPr/>
                    <a:lstStyle/>
                    <a:p>
                      <a:r>
                        <a:rPr lang="pl-PL" dirty="0">
                          <a:solidFill>
                            <a:schemeClr val="accent1"/>
                          </a:solidFill>
                        </a:rPr>
                        <a:t>Tyg. wolumen </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tc>
                  <a:txBody>
                    <a:bodyPr/>
                    <a:lstStyle/>
                    <a:p>
                      <a:r>
                        <a:rPr lang="pl-PL" dirty="0">
                          <a:solidFill>
                            <a:schemeClr val="accent1"/>
                          </a:solidFill>
                        </a:rPr>
                        <a:t>Cena za litr na całej marce </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tc>
                  <a:txBody>
                    <a:bodyPr/>
                    <a:lstStyle/>
                    <a:p>
                      <a:r>
                        <a:rPr lang="pl-PL" dirty="0">
                          <a:solidFill>
                            <a:schemeClr val="accent1"/>
                          </a:solidFill>
                        </a:rPr>
                        <a:t>Cena za litr </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chemeClr val="accent3"/>
                    </a:solidFill>
                  </a:tcPr>
                </a:tc>
                <a:tc>
                  <a:txBody>
                    <a:bodyPr/>
                    <a:lstStyle/>
                    <a:p>
                      <a:r>
                        <a:rPr lang="pl-PL" dirty="0">
                          <a:solidFill>
                            <a:schemeClr val="accent1"/>
                          </a:solidFill>
                        </a:rPr>
                        <a:t>Tyg. wolumen </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chemeClr val="accent3"/>
                    </a:solidFill>
                  </a:tcPr>
                </a:tc>
                <a:tc>
                  <a:txBody>
                    <a:bodyPr/>
                    <a:lstStyle/>
                    <a:p>
                      <a:r>
                        <a:rPr lang="pl-PL" dirty="0">
                          <a:solidFill>
                            <a:schemeClr val="accent1"/>
                          </a:solidFill>
                        </a:rPr>
                        <a:t>Cena za litr na całej marce</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chemeClr val="accent3"/>
                    </a:solidFill>
                  </a:tcPr>
                </a:tc>
                <a:extLst>
                  <a:ext uri="{0D108BD9-81ED-4DB2-BD59-A6C34878D82A}">
                    <a16:rowId xmlns:a16="http://schemas.microsoft.com/office/drawing/2014/main" val="10708245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600" dirty="0"/>
                        <a:t>UHT – 1l</a:t>
                      </a: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4.0 PLN</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tc>
                  <a:txBody>
                    <a:bodyPr/>
                    <a:lstStyle/>
                    <a:p>
                      <a:r>
                        <a:rPr lang="pl-PL" sz="1600" dirty="0"/>
                        <a:t> 1000 l</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tc rowSpan="2">
                  <a:txBody>
                    <a:bodyPr/>
                    <a:lstStyle/>
                    <a:p>
                      <a:pPr algn="ctr"/>
                      <a:r>
                        <a:rPr lang="pl-PL" sz="1600" dirty="0"/>
                        <a:t>3.83 PLN</a:t>
                      </a:r>
                      <a:endParaRPr lang="en-US" sz="1600" dirty="0"/>
                    </a:p>
                  </a:txBody>
                  <a:tcPr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tc>
                  <a:txBody>
                    <a:bodyPr/>
                    <a:lstStyle/>
                    <a:p>
                      <a:r>
                        <a:rPr lang="pl-PL" sz="1600" dirty="0"/>
                        <a:t>4.4 PLN</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chemeClr val="accent3"/>
                    </a:solidFill>
                  </a:tcPr>
                </a:tc>
                <a:tc>
                  <a:txBody>
                    <a:bodyPr/>
                    <a:lstStyle/>
                    <a:p>
                      <a:r>
                        <a:rPr lang="pl-PL" sz="1600" dirty="0"/>
                        <a:t>  200 l</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chemeClr val="accent3"/>
                    </a:solidFill>
                  </a:tcPr>
                </a:tc>
                <a:tc rowSpan="2">
                  <a:txBody>
                    <a:bodyPr/>
                    <a:lstStyle/>
                    <a:p>
                      <a:pPr algn="ctr"/>
                      <a:r>
                        <a:rPr lang="pl-PL" sz="1600" dirty="0"/>
                        <a:t>2.92 PLN</a:t>
                      </a:r>
                      <a:endParaRPr lang="en-US" sz="1600" dirty="0"/>
                    </a:p>
                  </a:txBody>
                  <a:tcPr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chemeClr val="accent3"/>
                    </a:solidFill>
                  </a:tcPr>
                </a:tc>
                <a:extLst>
                  <a:ext uri="{0D108BD9-81ED-4DB2-BD59-A6C34878D82A}">
                    <a16:rowId xmlns:a16="http://schemas.microsoft.com/office/drawing/2014/main" val="3049749305"/>
                  </a:ext>
                </a:extLst>
              </a:tr>
              <a:tr h="370840">
                <a:tc>
                  <a:txBody>
                    <a:bodyPr/>
                    <a:lstStyle/>
                    <a:p>
                      <a:pPr marL="0" indent="0">
                        <a:buClr>
                          <a:schemeClr val="bg2"/>
                        </a:buClr>
                        <a:buFont typeface="Arial" panose="020B0604020202020204" pitchFamily="34" charset="0"/>
                        <a:buNone/>
                      </a:pPr>
                      <a:r>
                        <a:rPr lang="pl-PL" sz="1600" dirty="0"/>
                        <a:t>UHT – 2l</a:t>
                      </a: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3.0 PLN</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tc>
                  <a:txBody>
                    <a:bodyPr/>
                    <a:lstStyle/>
                    <a:p>
                      <a:r>
                        <a:rPr lang="pl-PL" sz="1600" dirty="0"/>
                        <a:t>   200 l</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tc vMerge="1">
                  <a:txBody>
                    <a:bodyPr/>
                    <a:lstStyle/>
                    <a:p>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tc>
                  <a:txBody>
                    <a:bodyPr/>
                    <a:lstStyle/>
                    <a:p>
                      <a:r>
                        <a:rPr lang="pl-PL" sz="1600" dirty="0"/>
                        <a:t>3.3 PLN</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chemeClr val="accent3"/>
                    </a:solidFill>
                  </a:tcPr>
                </a:tc>
                <a:tc>
                  <a:txBody>
                    <a:bodyPr/>
                    <a:lstStyle/>
                    <a:p>
                      <a:r>
                        <a:rPr lang="pl-PL" sz="1600" dirty="0"/>
                        <a:t>1000 l</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chemeClr val="accent3"/>
                    </a:solidFill>
                  </a:tcPr>
                </a:tc>
                <a:tc vMerge="1">
                  <a:txBody>
                    <a:bodyPr/>
                    <a:lstStyle/>
                    <a:p>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428447933"/>
                  </a:ext>
                </a:extLst>
              </a:tr>
            </a:tbl>
          </a:graphicData>
        </a:graphic>
      </p:graphicFrame>
    </p:spTree>
    <p:extLst>
      <p:ext uri="{BB962C8B-B14F-4D97-AF65-F5344CB8AC3E}">
        <p14:creationId xmlns:p14="http://schemas.microsoft.com/office/powerpoint/2010/main" val="2535771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1B36702-D8C2-364D-A56F-65D558D9E9FA}"/>
              </a:ext>
            </a:extLst>
          </p:cNvPr>
          <p:cNvPicPr>
            <a:picLocks noGrp="1" noChangeAspect="1"/>
          </p:cNvPicPr>
          <p:nvPr>
            <p:ph type="pic" sz="quarter" idx="10"/>
          </p:nvPr>
        </p:nvPicPr>
        <p:blipFill>
          <a:blip r:embed="rId2">
            <a:alphaModFix amt="70000"/>
            <a:extLst>
              <a:ext uri="{28A0092B-C50C-407E-A947-70E740481C1C}">
                <a14:useLocalDpi xmlns:a14="http://schemas.microsoft.com/office/drawing/2010/main" val="0"/>
              </a:ext>
            </a:extLst>
          </a:blip>
          <a:srcRect t="10038" b="10038"/>
          <a:stretch/>
        </p:blipFill>
        <p:spPr>
          <a:xfrm>
            <a:off x="0" y="0"/>
            <a:ext cx="12192000" cy="6498000"/>
          </a:xfrm>
        </p:spPr>
      </p:pic>
      <p:sp>
        <p:nvSpPr>
          <p:cNvPr id="4" name="Prostokąt 3">
            <a:extLst>
              <a:ext uri="{FF2B5EF4-FFF2-40B4-BE49-F238E27FC236}">
                <a16:creationId xmlns:a16="http://schemas.microsoft.com/office/drawing/2014/main" id="{C494F613-2A73-4469-8712-505884A060DE}"/>
              </a:ext>
            </a:extLst>
          </p:cNvPr>
          <p:cNvSpPr/>
          <p:nvPr/>
        </p:nvSpPr>
        <p:spPr>
          <a:xfrm>
            <a:off x="6434356" y="0"/>
            <a:ext cx="5286426" cy="649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510CE8A7-7E11-7C4D-8BDA-11F799A7331F}"/>
              </a:ext>
            </a:extLst>
          </p:cNvPr>
          <p:cNvSpPr>
            <a:spLocks noGrp="1"/>
          </p:cNvSpPr>
          <p:nvPr>
            <p:ph type="ftr" sz="quarter" idx="11"/>
          </p:nvPr>
        </p:nvSpPr>
        <p:spPr/>
        <p:txBody>
          <a:bodyPr/>
          <a:lstStyle/>
          <a:p>
            <a:r>
              <a:rPr lang="en-US" dirty="0"/>
              <a:t>Data processing in RStudio 2022</a:t>
            </a:r>
          </a:p>
        </p:txBody>
      </p:sp>
      <p:sp>
        <p:nvSpPr>
          <p:cNvPr id="6" name="Slide Number Placeholder 5">
            <a:extLst>
              <a:ext uri="{FF2B5EF4-FFF2-40B4-BE49-F238E27FC236}">
                <a16:creationId xmlns:a16="http://schemas.microsoft.com/office/drawing/2014/main" id="{D2695B2E-FDFA-634D-9FF9-469D84CB3EBD}"/>
              </a:ext>
            </a:extLst>
          </p:cNvPr>
          <p:cNvSpPr>
            <a:spLocks noGrp="1"/>
          </p:cNvSpPr>
          <p:nvPr>
            <p:ph type="sldNum" sz="quarter" idx="12"/>
          </p:nvPr>
        </p:nvSpPr>
        <p:spPr/>
        <p:txBody>
          <a:bodyPr/>
          <a:lstStyle/>
          <a:p>
            <a:fld id="{AB1D7550-0EB0-3A43-B3ED-278106F7B6C0}" type="slidenum">
              <a:rPr lang="en-GB" smtClean="0"/>
              <a:t>2</a:t>
            </a:fld>
            <a:endParaRPr lang="en-GB"/>
          </a:p>
        </p:txBody>
      </p:sp>
      <p:sp>
        <p:nvSpPr>
          <p:cNvPr id="24" name="Text Placeholder 23">
            <a:extLst>
              <a:ext uri="{FF2B5EF4-FFF2-40B4-BE49-F238E27FC236}">
                <a16:creationId xmlns:a16="http://schemas.microsoft.com/office/drawing/2014/main" id="{88764D16-D925-6944-9C8E-0079D9B6B99B}"/>
              </a:ext>
            </a:extLst>
          </p:cNvPr>
          <p:cNvSpPr>
            <a:spLocks noGrp="1"/>
          </p:cNvSpPr>
          <p:nvPr>
            <p:ph type="body" sz="quarter" idx="13"/>
          </p:nvPr>
        </p:nvSpPr>
        <p:spPr/>
        <p:txBody>
          <a:bodyPr/>
          <a:lstStyle/>
          <a:p>
            <a:endParaRPr lang="en-US"/>
          </a:p>
        </p:txBody>
      </p:sp>
      <p:sp>
        <p:nvSpPr>
          <p:cNvPr id="25" name="Text Placeholder 24">
            <a:extLst>
              <a:ext uri="{FF2B5EF4-FFF2-40B4-BE49-F238E27FC236}">
                <a16:creationId xmlns:a16="http://schemas.microsoft.com/office/drawing/2014/main" id="{DC2B974C-E6AF-CD4E-A03D-AD8C9D523FBC}"/>
              </a:ext>
            </a:extLst>
          </p:cNvPr>
          <p:cNvSpPr>
            <a:spLocks noGrp="1"/>
          </p:cNvSpPr>
          <p:nvPr>
            <p:ph type="body" sz="quarter" idx="14"/>
          </p:nvPr>
        </p:nvSpPr>
        <p:spPr>
          <a:xfrm>
            <a:off x="6465115" y="2196625"/>
            <a:ext cx="792480" cy="528398"/>
          </a:xfrm>
        </p:spPr>
        <p:txBody>
          <a:bodyPr/>
          <a:lstStyle/>
          <a:p>
            <a:r>
              <a:rPr lang="en-GB" dirty="0">
                <a:solidFill>
                  <a:schemeClr val="bg2"/>
                </a:solidFill>
              </a:rPr>
              <a:t>01</a:t>
            </a:r>
          </a:p>
        </p:txBody>
      </p:sp>
      <p:sp>
        <p:nvSpPr>
          <p:cNvPr id="26" name="Text Placeholder 25">
            <a:extLst>
              <a:ext uri="{FF2B5EF4-FFF2-40B4-BE49-F238E27FC236}">
                <a16:creationId xmlns:a16="http://schemas.microsoft.com/office/drawing/2014/main" id="{8712CFB9-182D-564F-B1B3-5762F90B516C}"/>
              </a:ext>
            </a:extLst>
          </p:cNvPr>
          <p:cNvSpPr>
            <a:spLocks noGrp="1"/>
          </p:cNvSpPr>
          <p:nvPr>
            <p:ph type="body" sz="quarter" idx="15"/>
          </p:nvPr>
        </p:nvSpPr>
        <p:spPr>
          <a:xfrm>
            <a:off x="6465115" y="2860969"/>
            <a:ext cx="792480" cy="528398"/>
          </a:xfrm>
        </p:spPr>
        <p:txBody>
          <a:bodyPr/>
          <a:lstStyle/>
          <a:p>
            <a:r>
              <a:rPr lang="en-GB" dirty="0">
                <a:solidFill>
                  <a:schemeClr val="bg2"/>
                </a:solidFill>
              </a:rPr>
              <a:t>02</a:t>
            </a:r>
          </a:p>
        </p:txBody>
      </p:sp>
      <p:sp>
        <p:nvSpPr>
          <p:cNvPr id="27" name="Text Placeholder 26">
            <a:extLst>
              <a:ext uri="{FF2B5EF4-FFF2-40B4-BE49-F238E27FC236}">
                <a16:creationId xmlns:a16="http://schemas.microsoft.com/office/drawing/2014/main" id="{96DC24E2-16F4-E24A-B78D-0C615A478FAD}"/>
              </a:ext>
            </a:extLst>
          </p:cNvPr>
          <p:cNvSpPr>
            <a:spLocks noGrp="1"/>
          </p:cNvSpPr>
          <p:nvPr>
            <p:ph type="body" sz="quarter" idx="16"/>
          </p:nvPr>
        </p:nvSpPr>
        <p:spPr>
          <a:xfrm>
            <a:off x="6465115" y="3525313"/>
            <a:ext cx="792480" cy="528398"/>
          </a:xfrm>
        </p:spPr>
        <p:txBody>
          <a:bodyPr/>
          <a:lstStyle/>
          <a:p>
            <a:r>
              <a:rPr lang="en-GB" dirty="0">
                <a:solidFill>
                  <a:schemeClr val="bg2"/>
                </a:solidFill>
              </a:rPr>
              <a:t>03</a:t>
            </a:r>
          </a:p>
        </p:txBody>
      </p:sp>
      <p:sp>
        <p:nvSpPr>
          <p:cNvPr id="22" name="Content Placeholder 21">
            <a:extLst>
              <a:ext uri="{FF2B5EF4-FFF2-40B4-BE49-F238E27FC236}">
                <a16:creationId xmlns:a16="http://schemas.microsoft.com/office/drawing/2014/main" id="{C8348C78-5FC6-BB41-A760-8B576B3EFD64}"/>
              </a:ext>
            </a:extLst>
          </p:cNvPr>
          <p:cNvSpPr>
            <a:spLocks noGrp="1"/>
          </p:cNvSpPr>
          <p:nvPr>
            <p:ph idx="1"/>
          </p:nvPr>
        </p:nvSpPr>
        <p:spPr>
          <a:xfrm>
            <a:off x="7338470" y="2196625"/>
            <a:ext cx="4860696" cy="528398"/>
          </a:xfrm>
        </p:spPr>
        <p:txBody>
          <a:bodyPr/>
          <a:lstStyle/>
          <a:p>
            <a:r>
              <a:rPr lang="pl-PL" dirty="0"/>
              <a:t>źródła danych i postać bazy</a:t>
            </a:r>
            <a:endParaRPr lang="en-US" dirty="0"/>
          </a:p>
        </p:txBody>
      </p:sp>
      <p:sp>
        <p:nvSpPr>
          <p:cNvPr id="30" name="Content Placeholder 29">
            <a:extLst>
              <a:ext uri="{FF2B5EF4-FFF2-40B4-BE49-F238E27FC236}">
                <a16:creationId xmlns:a16="http://schemas.microsoft.com/office/drawing/2014/main" id="{15EAD426-9784-C247-83DF-AB7AA03939F2}"/>
              </a:ext>
            </a:extLst>
          </p:cNvPr>
          <p:cNvSpPr>
            <a:spLocks noGrp="1"/>
          </p:cNvSpPr>
          <p:nvPr>
            <p:ph idx="19"/>
          </p:nvPr>
        </p:nvSpPr>
        <p:spPr>
          <a:xfrm>
            <a:off x="7338470" y="2860969"/>
            <a:ext cx="4860696" cy="528398"/>
          </a:xfrm>
        </p:spPr>
        <p:txBody>
          <a:bodyPr/>
          <a:lstStyle/>
          <a:p>
            <a:r>
              <a:rPr lang="pl-PL" dirty="0"/>
              <a:t>przetwarzanie danych nie-mediowych</a:t>
            </a:r>
            <a:endParaRPr lang="en-US" dirty="0"/>
          </a:p>
        </p:txBody>
      </p:sp>
      <p:sp>
        <p:nvSpPr>
          <p:cNvPr id="31" name="Content Placeholder 30">
            <a:extLst>
              <a:ext uri="{FF2B5EF4-FFF2-40B4-BE49-F238E27FC236}">
                <a16:creationId xmlns:a16="http://schemas.microsoft.com/office/drawing/2014/main" id="{70BA9CB8-6684-C040-96E7-3BBE95B02379}"/>
              </a:ext>
            </a:extLst>
          </p:cNvPr>
          <p:cNvSpPr>
            <a:spLocks noGrp="1"/>
          </p:cNvSpPr>
          <p:nvPr>
            <p:ph idx="20"/>
          </p:nvPr>
        </p:nvSpPr>
        <p:spPr>
          <a:xfrm>
            <a:off x="7338469" y="3547383"/>
            <a:ext cx="4860696" cy="528398"/>
          </a:xfrm>
        </p:spPr>
        <p:txBody>
          <a:bodyPr>
            <a:normAutofit/>
          </a:bodyPr>
          <a:lstStyle/>
          <a:p>
            <a:r>
              <a:rPr lang="pl-PL" dirty="0"/>
              <a:t>przetwarzanie danych mediowych</a:t>
            </a:r>
            <a:endParaRPr lang="en-US" dirty="0"/>
          </a:p>
        </p:txBody>
      </p:sp>
      <p:pic>
        <p:nvPicPr>
          <p:cNvPr id="20" name="Obraz 19">
            <a:extLst>
              <a:ext uri="{FF2B5EF4-FFF2-40B4-BE49-F238E27FC236}">
                <a16:creationId xmlns:a16="http://schemas.microsoft.com/office/drawing/2014/main" id="{217CB9FF-4970-4CC8-9B23-B9D82CEA634F}"/>
              </a:ext>
            </a:extLst>
          </p:cNvPr>
          <p:cNvPicPr>
            <a:picLocks noChangeAspect="1"/>
          </p:cNvPicPr>
          <p:nvPr/>
        </p:nvPicPr>
        <p:blipFill>
          <a:blip r:embed="rId3"/>
          <a:stretch>
            <a:fillRect/>
          </a:stretch>
        </p:blipFill>
        <p:spPr>
          <a:xfrm>
            <a:off x="10429" y="6512208"/>
            <a:ext cx="1347855" cy="340591"/>
          </a:xfrm>
          <a:prstGeom prst="rect">
            <a:avLst/>
          </a:prstGeom>
        </p:spPr>
      </p:pic>
    </p:spTree>
    <p:extLst>
      <p:ext uri="{BB962C8B-B14F-4D97-AF65-F5344CB8AC3E}">
        <p14:creationId xmlns:p14="http://schemas.microsoft.com/office/powerpoint/2010/main" val="3297777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dystrybucja numeryczna i ważona na przykładzie pojedynczego SKU</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6" y="1461330"/>
            <a:ext cx="5381082" cy="3307223"/>
          </a:xfrm>
        </p:spPr>
        <p:txBody>
          <a:bodyPr>
            <a:noAutofit/>
          </a:bodyPr>
          <a:lstStyle/>
          <a:p>
            <a:pPr>
              <a:buClr>
                <a:schemeClr val="bg2"/>
              </a:buClr>
            </a:pPr>
            <a:r>
              <a:rPr lang="pl-PL" b="1" dirty="0">
                <a:latin typeface="+mj-lt"/>
              </a:rPr>
              <a:t>numeryczna</a:t>
            </a:r>
          </a:p>
          <a:p>
            <a:pPr marL="285750" indent="-285750">
              <a:buClr>
                <a:schemeClr val="bg2"/>
              </a:buClr>
              <a:buFont typeface="Arial" panose="020B0604020202020204" pitchFamily="34" charset="0"/>
              <a:buChar char="•"/>
            </a:pPr>
            <a:r>
              <a:rPr lang="pl-PL" sz="1200" dirty="0"/>
              <a:t>odsetek sklepów w których dany SKU był dostępny (przykład: jeżeli dla SKU-1 dystrybucja w pierwszym tygodniu 2022 roku wynosi 68%, znaczy to, że ten produkt był dostępny w 68% sklepów).</a:t>
            </a:r>
          </a:p>
          <a:p>
            <a:pPr marL="285750" indent="-285750">
              <a:buClr>
                <a:schemeClr val="bg2"/>
              </a:buClr>
              <a:buFont typeface="Arial" panose="020B0604020202020204" pitchFamily="34" charset="0"/>
              <a:buChar char="•"/>
            </a:pPr>
            <a:r>
              <a:rPr lang="pl-PL" sz="1200" dirty="0"/>
              <a:t>zawiera się w przedziale od 0 do 1</a:t>
            </a:r>
          </a:p>
          <a:p>
            <a:pPr marL="285750" indent="-285750">
              <a:buClr>
                <a:schemeClr val="bg2"/>
              </a:buClr>
              <a:buFont typeface="Arial" panose="020B0604020202020204" pitchFamily="34" charset="0"/>
              <a:buChar char="•"/>
            </a:pPr>
            <a:r>
              <a:rPr lang="pl-PL" sz="1200" dirty="0"/>
              <a:t>traktuje każdy sklep jednakowo</a:t>
            </a:r>
            <a:endParaRPr lang="en-GB" sz="1200"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20</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sp>
        <p:nvSpPr>
          <p:cNvPr id="10" name="Content Placeholder 9">
            <a:extLst>
              <a:ext uri="{FF2B5EF4-FFF2-40B4-BE49-F238E27FC236}">
                <a16:creationId xmlns:a16="http://schemas.microsoft.com/office/drawing/2014/main" id="{E9283E78-C8F6-3E46-A14C-95D6881033DE}"/>
              </a:ext>
            </a:extLst>
          </p:cNvPr>
          <p:cNvSpPr>
            <a:spLocks noGrp="1"/>
          </p:cNvSpPr>
          <p:nvPr>
            <p:ph idx="14"/>
          </p:nvPr>
        </p:nvSpPr>
        <p:spPr>
          <a:xfrm>
            <a:off x="6192852" y="1461330"/>
            <a:ext cx="5381082" cy="3307223"/>
          </a:xfrm>
        </p:spPr>
        <p:txBody>
          <a:bodyPr>
            <a:normAutofit lnSpcReduction="10000"/>
          </a:bodyPr>
          <a:lstStyle/>
          <a:p>
            <a:pPr>
              <a:buClr>
                <a:schemeClr val="bg2"/>
              </a:buClr>
            </a:pPr>
            <a:r>
              <a:rPr lang="pl-PL" b="1" dirty="0">
                <a:latin typeface="+mj-lt"/>
              </a:rPr>
              <a:t>ważona</a:t>
            </a:r>
            <a:endParaRPr lang="en-US" b="1" dirty="0">
              <a:latin typeface="+mj-lt"/>
            </a:endParaRPr>
          </a:p>
          <a:p>
            <a:pPr marL="285750" indent="-285750">
              <a:buClr>
                <a:schemeClr val="bg2"/>
              </a:buClr>
              <a:buFont typeface="Arial" panose="020B0604020202020204" pitchFamily="34" charset="0"/>
              <a:buChar char="•"/>
            </a:pPr>
            <a:r>
              <a:rPr lang="pl-PL" sz="1200" dirty="0"/>
              <a:t>średnia dostępność SKU ważona sprzedażą danego SKU w każdym z rozważanych sklepach (przykład: jeżeli mamy 3 sklepy o rocznym obrocie 1mln PLN i czwarty sklep o rocznym obrocie 2mln, a produkt był w danym tygodniu dostępny tylko w tych trzech mniejszych sklepach, to </a:t>
            </a:r>
            <a:r>
              <a:rPr lang="pl-PL" sz="1200" b="1" dirty="0"/>
              <a:t>dystrybucja numeryczna wyniesie 75% ale ważona tylko 60%</a:t>
            </a:r>
            <a:r>
              <a:rPr lang="pl-PL" sz="1200" dirty="0"/>
              <a:t>).</a:t>
            </a:r>
          </a:p>
          <a:p>
            <a:pPr marL="285750" indent="-285750">
              <a:buClr>
                <a:schemeClr val="bg2"/>
              </a:buClr>
              <a:buFont typeface="Arial" panose="020B0604020202020204" pitchFamily="34" charset="0"/>
              <a:buChar char="•"/>
            </a:pPr>
            <a:r>
              <a:rPr lang="pl-PL" sz="1200" dirty="0"/>
              <a:t>zawiera się w przedziale od 0 do 1</a:t>
            </a:r>
          </a:p>
          <a:p>
            <a:pPr marL="285750" indent="-285750">
              <a:buClr>
                <a:schemeClr val="bg2"/>
              </a:buClr>
              <a:buFont typeface="Arial" panose="020B0604020202020204" pitchFamily="34" charset="0"/>
              <a:buChar char="•"/>
            </a:pPr>
            <a:r>
              <a:rPr lang="pl-PL" sz="1200" dirty="0"/>
              <a:t>lepiej odzwierciedla rzeczywistość, ponieważ uwzględnia różnice w wielkości sklepu i klienteli</a:t>
            </a:r>
          </a:p>
          <a:p>
            <a:pPr marL="285750" indent="-285750">
              <a:buClr>
                <a:schemeClr val="bg2"/>
              </a:buClr>
              <a:buFont typeface="Arial" panose="020B0604020202020204" pitchFamily="34" charset="0"/>
              <a:buChar char="•"/>
            </a:pPr>
            <a:r>
              <a:rPr lang="pl-PL" sz="1200" dirty="0"/>
              <a:t>wymaga dostępności danych z podziałem na sklep</a:t>
            </a:r>
          </a:p>
          <a:p>
            <a:pPr marL="285750" indent="-285750">
              <a:buClr>
                <a:schemeClr val="bg2"/>
              </a:buClr>
              <a:buFont typeface="Arial" panose="020B0604020202020204" pitchFamily="34" charset="0"/>
              <a:buChar char="•"/>
            </a:pPr>
            <a:endParaRPr lang="en-GB" sz="1200" dirty="0"/>
          </a:p>
          <a:p>
            <a:pPr marL="285750" indent="-285750">
              <a:buClr>
                <a:schemeClr val="bg2"/>
              </a:buClr>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C76D0F77-AC9F-4E58-A8F2-81DCB2BD76FD}"/>
              </a:ext>
            </a:extLst>
          </p:cNvPr>
          <p:cNvPicPr>
            <a:picLocks noChangeAspect="1"/>
          </p:cNvPicPr>
          <p:nvPr/>
        </p:nvPicPr>
        <p:blipFill>
          <a:blip r:embed="rId5"/>
          <a:stretch>
            <a:fillRect/>
          </a:stretch>
        </p:blipFill>
        <p:spPr>
          <a:xfrm>
            <a:off x="10429" y="6512208"/>
            <a:ext cx="1347855" cy="340591"/>
          </a:xfrm>
          <a:prstGeom prst="rect">
            <a:avLst/>
          </a:prstGeom>
        </p:spPr>
      </p:pic>
    </p:spTree>
    <p:extLst>
      <p:ext uri="{BB962C8B-B14F-4D97-AF65-F5344CB8AC3E}">
        <p14:creationId xmlns:p14="http://schemas.microsoft.com/office/powerpoint/2010/main" val="588603774"/>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rostokąt 27">
            <a:extLst>
              <a:ext uri="{FF2B5EF4-FFF2-40B4-BE49-F238E27FC236}">
                <a16:creationId xmlns:a16="http://schemas.microsoft.com/office/drawing/2014/main" id="{43243EB7-09DA-4D5F-8164-20E0C214FD29}"/>
              </a:ext>
            </a:extLst>
          </p:cNvPr>
          <p:cNvSpPr/>
          <p:nvPr/>
        </p:nvSpPr>
        <p:spPr>
          <a:xfrm>
            <a:off x="10429" y="4259999"/>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dystrybucja SKU versus całej marki</a:t>
            </a: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21</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897004DE-9D65-4F10-93CD-886BC187F321}"/>
              </a:ext>
            </a:extLst>
          </p:cNvPr>
          <p:cNvPicPr>
            <a:picLocks noChangeAspect="1"/>
          </p:cNvPicPr>
          <p:nvPr/>
        </p:nvPicPr>
        <p:blipFill>
          <a:blip r:embed="rId3"/>
          <a:stretch>
            <a:fillRect/>
          </a:stretch>
        </p:blipFill>
        <p:spPr>
          <a:xfrm>
            <a:off x="10429" y="6512208"/>
            <a:ext cx="1347855" cy="340591"/>
          </a:xfrm>
          <a:prstGeom prst="rect">
            <a:avLst/>
          </a:prstGeom>
        </p:spPr>
      </p:pic>
      <p:graphicFrame>
        <p:nvGraphicFramePr>
          <p:cNvPr id="18" name="Chart Placeholder 27">
            <a:extLst>
              <a:ext uri="{FF2B5EF4-FFF2-40B4-BE49-F238E27FC236}">
                <a16:creationId xmlns:a16="http://schemas.microsoft.com/office/drawing/2014/main" id="{5DBAD084-0D2D-4C2D-81C8-41B9D6E76B3E}"/>
              </a:ext>
            </a:extLst>
          </p:cNvPr>
          <p:cNvGraphicFramePr>
            <a:graphicFrameLocks/>
          </p:cNvGraphicFramePr>
          <p:nvPr>
            <p:extLst>
              <p:ext uri="{D42A27DB-BD31-4B8C-83A1-F6EECF244321}">
                <p14:modId xmlns:p14="http://schemas.microsoft.com/office/powerpoint/2010/main" val="390247186"/>
              </p:ext>
            </p:extLst>
          </p:nvPr>
        </p:nvGraphicFramePr>
        <p:xfrm>
          <a:off x="215860" y="3877464"/>
          <a:ext cx="11079332" cy="1846626"/>
        </p:xfrm>
        <a:graphic>
          <a:graphicData uri="http://schemas.openxmlformats.org/drawingml/2006/chart">
            <c:chart xmlns:c="http://schemas.openxmlformats.org/drawingml/2006/chart" xmlns:r="http://schemas.openxmlformats.org/officeDocument/2006/relationships" r:id="rId4"/>
          </a:graphicData>
        </a:graphic>
      </p:graphicFrame>
      <p:sp>
        <p:nvSpPr>
          <p:cNvPr id="20" name="Prostokąt 19">
            <a:extLst>
              <a:ext uri="{FF2B5EF4-FFF2-40B4-BE49-F238E27FC236}">
                <a16:creationId xmlns:a16="http://schemas.microsoft.com/office/drawing/2014/main" id="{9CDF8D37-C68B-4AFA-83AF-024397960E0F}"/>
              </a:ext>
            </a:extLst>
          </p:cNvPr>
          <p:cNvSpPr/>
          <p:nvPr/>
        </p:nvSpPr>
        <p:spPr>
          <a:xfrm>
            <a:off x="588316" y="5734364"/>
            <a:ext cx="1870799" cy="322309"/>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rgbClr val="FFFFFF"/>
                </a:solidFill>
                <a:effectLst/>
                <a:uLnTx/>
                <a:uFillTx/>
                <a:latin typeface="Century Gothic" panose="020F0302020204030204"/>
                <a:ea typeface="+mn-ea"/>
                <a:cs typeface="+mn-cs"/>
              </a:rPr>
              <a:t>2017</a:t>
            </a:r>
          </a:p>
        </p:txBody>
      </p:sp>
      <p:sp>
        <p:nvSpPr>
          <p:cNvPr id="21" name="Prostokąt 20">
            <a:extLst>
              <a:ext uri="{FF2B5EF4-FFF2-40B4-BE49-F238E27FC236}">
                <a16:creationId xmlns:a16="http://schemas.microsoft.com/office/drawing/2014/main" id="{0A2DBA5E-F9D9-4046-9362-72DCF97999DE}"/>
              </a:ext>
            </a:extLst>
          </p:cNvPr>
          <p:cNvSpPr/>
          <p:nvPr/>
        </p:nvSpPr>
        <p:spPr>
          <a:xfrm>
            <a:off x="2459115" y="5734364"/>
            <a:ext cx="2847952" cy="322309"/>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rgbClr val="FFFFFF"/>
                </a:solidFill>
                <a:effectLst/>
                <a:uLnTx/>
                <a:uFillTx/>
                <a:latin typeface="Century Gothic" panose="020F0302020204030204"/>
                <a:ea typeface="+mn-ea"/>
                <a:cs typeface="+mn-cs"/>
              </a:rPr>
              <a:t>2018</a:t>
            </a:r>
          </a:p>
        </p:txBody>
      </p:sp>
      <p:sp>
        <p:nvSpPr>
          <p:cNvPr id="23" name="Prostokąt 22">
            <a:extLst>
              <a:ext uri="{FF2B5EF4-FFF2-40B4-BE49-F238E27FC236}">
                <a16:creationId xmlns:a16="http://schemas.microsoft.com/office/drawing/2014/main" id="{087E400F-5990-4478-9736-EB3D6716A72A}"/>
              </a:ext>
            </a:extLst>
          </p:cNvPr>
          <p:cNvSpPr/>
          <p:nvPr/>
        </p:nvSpPr>
        <p:spPr>
          <a:xfrm>
            <a:off x="5307067" y="5733426"/>
            <a:ext cx="2847952" cy="325205"/>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chemeClr val="bg1"/>
                </a:solidFill>
                <a:effectLst/>
                <a:uLnTx/>
                <a:uFillTx/>
                <a:latin typeface="Century Gothic" panose="020F0302020204030204"/>
                <a:ea typeface="+mn-ea"/>
                <a:cs typeface="+mn-cs"/>
              </a:rPr>
              <a:t>2019</a:t>
            </a:r>
          </a:p>
        </p:txBody>
      </p:sp>
      <p:sp>
        <p:nvSpPr>
          <p:cNvPr id="24" name="Prostokąt 23">
            <a:extLst>
              <a:ext uri="{FF2B5EF4-FFF2-40B4-BE49-F238E27FC236}">
                <a16:creationId xmlns:a16="http://schemas.microsoft.com/office/drawing/2014/main" id="{E92958A7-3145-423A-9CB8-4E8E56F07E56}"/>
              </a:ext>
            </a:extLst>
          </p:cNvPr>
          <p:cNvSpPr/>
          <p:nvPr/>
        </p:nvSpPr>
        <p:spPr>
          <a:xfrm>
            <a:off x="8155019" y="5731468"/>
            <a:ext cx="2330399" cy="325205"/>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chemeClr val="bg1"/>
                </a:solidFill>
                <a:effectLst/>
                <a:uLnTx/>
                <a:uFillTx/>
                <a:latin typeface="Century Gothic" panose="020F0302020204030204"/>
                <a:ea typeface="+mn-ea"/>
                <a:cs typeface="+mn-cs"/>
              </a:rPr>
              <a:t>2020</a:t>
            </a:r>
          </a:p>
        </p:txBody>
      </p:sp>
      <p:sp>
        <p:nvSpPr>
          <p:cNvPr id="25" name="pole tekstowe 24">
            <a:extLst>
              <a:ext uri="{FF2B5EF4-FFF2-40B4-BE49-F238E27FC236}">
                <a16:creationId xmlns:a16="http://schemas.microsoft.com/office/drawing/2014/main" id="{55B90C66-EF2F-4C44-8EA1-165B8F03D758}"/>
              </a:ext>
            </a:extLst>
          </p:cNvPr>
          <p:cNvSpPr txBox="1"/>
          <p:nvPr/>
        </p:nvSpPr>
        <p:spPr>
          <a:xfrm>
            <a:off x="10296351" y="1667665"/>
            <a:ext cx="1682585" cy="307777"/>
          </a:xfrm>
          <a:prstGeom prst="rect">
            <a:avLst/>
          </a:prstGeom>
          <a:noFill/>
        </p:spPr>
        <p:txBody>
          <a:bodyPr wrap="square" rtlCol="0">
            <a:spAutoFit/>
          </a:bodyPr>
          <a:lstStyle/>
          <a:p>
            <a:r>
              <a:rPr lang="pl-PL" sz="1400" b="1" dirty="0">
                <a:solidFill>
                  <a:schemeClr val="accent1"/>
                </a:solidFill>
              </a:rPr>
              <a:t>dystrybucja SKU1</a:t>
            </a:r>
            <a:endParaRPr lang="en-US" sz="1400" b="1" dirty="0">
              <a:solidFill>
                <a:schemeClr val="accent1"/>
              </a:solidFill>
            </a:endParaRPr>
          </a:p>
        </p:txBody>
      </p:sp>
      <p:sp>
        <p:nvSpPr>
          <p:cNvPr id="26" name="pole tekstowe 25">
            <a:extLst>
              <a:ext uri="{FF2B5EF4-FFF2-40B4-BE49-F238E27FC236}">
                <a16:creationId xmlns:a16="http://schemas.microsoft.com/office/drawing/2014/main" id="{D9806189-2855-4067-99B4-83A1D9FB109D}"/>
              </a:ext>
            </a:extLst>
          </p:cNvPr>
          <p:cNvSpPr txBox="1"/>
          <p:nvPr/>
        </p:nvSpPr>
        <p:spPr>
          <a:xfrm>
            <a:off x="10363463" y="3112812"/>
            <a:ext cx="1859010" cy="307777"/>
          </a:xfrm>
          <a:prstGeom prst="rect">
            <a:avLst/>
          </a:prstGeom>
          <a:noFill/>
        </p:spPr>
        <p:txBody>
          <a:bodyPr wrap="square" rtlCol="0">
            <a:spAutoFit/>
          </a:bodyPr>
          <a:lstStyle/>
          <a:p>
            <a:r>
              <a:rPr lang="pl-PL" sz="1400" b="1" dirty="0">
                <a:solidFill>
                  <a:schemeClr val="accent1"/>
                </a:solidFill>
              </a:rPr>
              <a:t>dystrybucja SKU2</a:t>
            </a:r>
            <a:endParaRPr lang="en-US" sz="1400" b="1" dirty="0">
              <a:solidFill>
                <a:schemeClr val="accent1"/>
              </a:solidFill>
            </a:endParaRPr>
          </a:p>
        </p:txBody>
      </p:sp>
      <p:sp>
        <p:nvSpPr>
          <p:cNvPr id="27" name="pole tekstowe 26">
            <a:extLst>
              <a:ext uri="{FF2B5EF4-FFF2-40B4-BE49-F238E27FC236}">
                <a16:creationId xmlns:a16="http://schemas.microsoft.com/office/drawing/2014/main" id="{59523260-C463-40F3-B080-425BEC0EEF71}"/>
              </a:ext>
            </a:extLst>
          </p:cNvPr>
          <p:cNvSpPr txBox="1"/>
          <p:nvPr/>
        </p:nvSpPr>
        <p:spPr>
          <a:xfrm>
            <a:off x="10371852" y="4553542"/>
            <a:ext cx="1741852" cy="846386"/>
          </a:xfrm>
          <a:prstGeom prst="rect">
            <a:avLst/>
          </a:prstGeom>
          <a:noFill/>
        </p:spPr>
        <p:txBody>
          <a:bodyPr wrap="square" rtlCol="0">
            <a:spAutoFit/>
          </a:bodyPr>
          <a:lstStyle/>
          <a:p>
            <a:r>
              <a:rPr lang="pl-PL" sz="1400" b="1" dirty="0">
                <a:solidFill>
                  <a:schemeClr val="accent1"/>
                </a:solidFill>
              </a:rPr>
              <a:t>minimalna dyst. całej marki </a:t>
            </a:r>
            <a:r>
              <a:rPr lang="pl-PL" sz="1050" dirty="0">
                <a:solidFill>
                  <a:schemeClr val="accent1"/>
                </a:solidFill>
              </a:rPr>
              <a:t>(przybliżona jako MAX  z SKU1 i SKU2)</a:t>
            </a:r>
            <a:endParaRPr lang="pl-PL" sz="1400" dirty="0">
              <a:solidFill>
                <a:schemeClr val="accent1"/>
              </a:solidFill>
            </a:endParaRPr>
          </a:p>
        </p:txBody>
      </p:sp>
      <p:pic>
        <p:nvPicPr>
          <p:cNvPr id="29" name="Obraz 28">
            <a:extLst>
              <a:ext uri="{FF2B5EF4-FFF2-40B4-BE49-F238E27FC236}">
                <a16:creationId xmlns:a16="http://schemas.microsoft.com/office/drawing/2014/main" id="{079250C0-F3BD-4719-9421-AD411C1D28FD}"/>
              </a:ext>
            </a:extLst>
          </p:cNvPr>
          <p:cNvPicPr>
            <a:picLocks noChangeAspect="1"/>
          </p:cNvPicPr>
          <p:nvPr/>
        </p:nvPicPr>
        <p:blipFill>
          <a:blip r:embed="rId5"/>
          <a:stretch>
            <a:fillRect/>
          </a:stretch>
        </p:blipFill>
        <p:spPr>
          <a:xfrm>
            <a:off x="5896896" y="6283608"/>
            <a:ext cx="457200" cy="457200"/>
          </a:xfrm>
          <a:prstGeom prst="rect">
            <a:avLst/>
          </a:prstGeom>
        </p:spPr>
      </p:pic>
      <p:graphicFrame>
        <p:nvGraphicFramePr>
          <p:cNvPr id="30" name="Chart Placeholder 27">
            <a:extLst>
              <a:ext uri="{FF2B5EF4-FFF2-40B4-BE49-F238E27FC236}">
                <a16:creationId xmlns:a16="http://schemas.microsoft.com/office/drawing/2014/main" id="{AF7BAC15-2162-4729-9333-34DF98C7455D}"/>
              </a:ext>
            </a:extLst>
          </p:cNvPr>
          <p:cNvGraphicFramePr>
            <a:graphicFrameLocks/>
          </p:cNvGraphicFramePr>
          <p:nvPr>
            <p:extLst>
              <p:ext uri="{D42A27DB-BD31-4B8C-83A1-F6EECF244321}">
                <p14:modId xmlns:p14="http://schemas.microsoft.com/office/powerpoint/2010/main" val="1894591627"/>
              </p:ext>
            </p:extLst>
          </p:nvPr>
        </p:nvGraphicFramePr>
        <p:xfrm>
          <a:off x="215860" y="2343387"/>
          <a:ext cx="11079332" cy="18466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1" name="Chart Placeholder 27">
            <a:extLst>
              <a:ext uri="{FF2B5EF4-FFF2-40B4-BE49-F238E27FC236}">
                <a16:creationId xmlns:a16="http://schemas.microsoft.com/office/drawing/2014/main" id="{5B14DCD7-4858-4470-8D4C-987655B68E75}"/>
              </a:ext>
            </a:extLst>
          </p:cNvPr>
          <p:cNvGraphicFramePr>
            <a:graphicFrameLocks/>
          </p:cNvGraphicFramePr>
          <p:nvPr>
            <p:extLst>
              <p:ext uri="{D42A27DB-BD31-4B8C-83A1-F6EECF244321}">
                <p14:modId xmlns:p14="http://schemas.microsoft.com/office/powerpoint/2010/main" val="448391435"/>
              </p:ext>
            </p:extLst>
          </p:nvPr>
        </p:nvGraphicFramePr>
        <p:xfrm>
          <a:off x="213064" y="750152"/>
          <a:ext cx="11079332" cy="184662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0655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fontScale="90000"/>
          </a:bodyPr>
          <a:lstStyle/>
          <a:p>
            <a:r>
              <a:rPr lang="pl-PL" dirty="0">
                <a:solidFill>
                  <a:srgbClr val="E1005D"/>
                </a:solidFill>
              </a:rPr>
              <a:t>zadanie 4</a:t>
            </a:r>
            <a:br>
              <a:rPr lang="pl-PL" sz="2200" dirty="0">
                <a:solidFill>
                  <a:srgbClr val="E1005D"/>
                </a:solidFill>
              </a:rPr>
            </a:br>
            <a:r>
              <a:rPr lang="pl-PL" sz="2000" dirty="0"/>
              <a:t>(1 pkt)</a:t>
            </a:r>
            <a:endParaRPr lang="en-US" dirty="0">
              <a:solidFill>
                <a:srgbClr val="E1005D"/>
              </a:solidFill>
            </a:endParaRPr>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22</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9196939" cy="3307223"/>
          </a:xfrm>
        </p:spPr>
        <p:txBody>
          <a:bodyPr>
            <a:normAutofit/>
          </a:bodyPr>
          <a:lstStyle/>
          <a:p>
            <a:pPr marL="285750" indent="-285750">
              <a:buFont typeface="Arial" panose="020B0604020202020204" pitchFamily="34" charset="0"/>
              <a:buChar char="•"/>
            </a:pPr>
            <a:r>
              <a:rPr lang="pl-PL" dirty="0"/>
              <a:t>na podstawie zmiennych dotyczących dystrybucji SKU stwórz zmienną mówiącą o przybliżonej dystrybucji całej marki </a:t>
            </a:r>
            <a:r>
              <a:rPr lang="pl-PL" b="1" i="1" dirty="0"/>
              <a:t>DW_MILK</a:t>
            </a:r>
          </a:p>
          <a:p>
            <a:pPr marL="579438" lvl="2">
              <a:buClrTx/>
              <a:buFont typeface="Courier New" panose="02070309020205020404" pitchFamily="49" charset="0"/>
              <a:buChar char="o"/>
            </a:pPr>
            <a:r>
              <a:rPr lang="pl-PL" b="1" i="1" dirty="0"/>
              <a:t>TIP1: </a:t>
            </a:r>
            <a:r>
              <a:rPr lang="pl-PL" dirty="0"/>
              <a:t>wykorzystaj funkcję </a:t>
            </a:r>
            <a:r>
              <a:rPr lang="pl-PL" b="1" i="1" dirty="0" err="1"/>
              <a:t>pmax</a:t>
            </a:r>
            <a:r>
              <a:rPr lang="pl-PL" b="1" i="1" dirty="0"/>
              <a:t>() </a:t>
            </a:r>
          </a:p>
          <a:p>
            <a:pPr marL="285750" indent="-285750">
              <a:buFont typeface="Arial" panose="020B0604020202020204" pitchFamily="34" charset="0"/>
              <a:buChar char="•"/>
            </a:pPr>
            <a:r>
              <a:rPr lang="pl-PL" dirty="0"/>
              <a:t>wynikiem zadania 5 powinna być niezależna ramka danych </a:t>
            </a:r>
            <a:endParaRPr lang="pl-PL" b="1" i="1" dirty="0"/>
          </a:p>
          <a:p>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388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inflacja</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6" y="1461330"/>
            <a:ext cx="5381082" cy="3307223"/>
          </a:xfrm>
        </p:spPr>
        <p:txBody>
          <a:bodyPr>
            <a:noAutofit/>
          </a:bodyPr>
          <a:lstStyle/>
          <a:p>
            <a:pPr>
              <a:buClr>
                <a:schemeClr val="bg2"/>
              </a:buClr>
            </a:pPr>
            <a:r>
              <a:rPr lang="pl-PL" b="1" dirty="0">
                <a:latin typeface="+mj-lt"/>
              </a:rPr>
              <a:t>jak przygotować zmienną? </a:t>
            </a:r>
          </a:p>
          <a:p>
            <a:pPr marL="285750" indent="-285750">
              <a:buClr>
                <a:schemeClr val="bg2"/>
              </a:buClr>
              <a:buFont typeface="Arial" panose="020B0604020202020204" pitchFamily="34" charset="0"/>
              <a:buChar char="•"/>
            </a:pPr>
            <a:r>
              <a:rPr lang="pl-PL" sz="1200" dirty="0"/>
              <a:t>potrzebujemy współczynnika inflacji </a:t>
            </a:r>
            <a:r>
              <a:rPr lang="pl-PL" sz="1200" dirty="0" err="1"/>
              <a:t>month</a:t>
            </a:r>
            <a:r>
              <a:rPr lang="pl-PL" sz="1200" dirty="0"/>
              <a:t>-on-</a:t>
            </a:r>
            <a:r>
              <a:rPr lang="pl-PL" sz="1200" dirty="0" err="1"/>
              <a:t>month</a:t>
            </a:r>
            <a:endParaRPr lang="en-GB" sz="1200" dirty="0"/>
          </a:p>
          <a:p>
            <a:pPr marL="285750" indent="-285750">
              <a:buClr>
                <a:schemeClr val="bg2"/>
              </a:buClr>
              <a:buFont typeface="Arial" panose="020B0604020202020204" pitchFamily="34" charset="0"/>
              <a:buChar char="•"/>
            </a:pPr>
            <a:r>
              <a:rPr lang="pl-PL" sz="1200" dirty="0"/>
              <a:t>jako punkt odniesienia możemy wybrać miesiąc przed rozpoczęciem okresu modelowanego</a:t>
            </a:r>
          </a:p>
          <a:p>
            <a:pPr marL="285750" indent="-285750">
              <a:buClr>
                <a:schemeClr val="bg2"/>
              </a:buClr>
              <a:buFont typeface="Arial" panose="020B0604020202020204" pitchFamily="34" charset="0"/>
              <a:buChar char="•"/>
            </a:pPr>
            <a:r>
              <a:rPr lang="pl-PL" sz="1200" dirty="0"/>
              <a:t>konieczna będzie transformacja danych miesięcznych (GUS) na tygodniowe </a:t>
            </a:r>
          </a:p>
          <a:p>
            <a:pPr marL="285750" indent="-285750">
              <a:buClr>
                <a:schemeClr val="bg2"/>
              </a:buClr>
              <a:buFont typeface="Arial" panose="020B0604020202020204" pitchFamily="34" charset="0"/>
              <a:buChar char="•"/>
            </a:pPr>
            <a:r>
              <a:rPr lang="pl-PL" sz="1200" dirty="0"/>
              <a:t>na końcu wskazane jest wygładzenie przetransformowanej zmiennej średnią ruchomą</a:t>
            </a:r>
          </a:p>
          <a:p>
            <a:pPr marL="285750" indent="-285750">
              <a:buClr>
                <a:schemeClr val="bg2"/>
              </a:buClr>
              <a:buFont typeface="Arial" panose="020B0604020202020204" pitchFamily="34" charset="0"/>
              <a:buChar char="•"/>
            </a:pPr>
            <a:endParaRPr lang="en-GB" sz="1200"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23</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sp>
        <p:nvSpPr>
          <p:cNvPr id="10" name="Content Placeholder 9">
            <a:extLst>
              <a:ext uri="{FF2B5EF4-FFF2-40B4-BE49-F238E27FC236}">
                <a16:creationId xmlns:a16="http://schemas.microsoft.com/office/drawing/2014/main" id="{E9283E78-C8F6-3E46-A14C-95D6881033DE}"/>
              </a:ext>
            </a:extLst>
          </p:cNvPr>
          <p:cNvSpPr>
            <a:spLocks noGrp="1"/>
          </p:cNvSpPr>
          <p:nvPr>
            <p:ph idx="14"/>
          </p:nvPr>
        </p:nvSpPr>
        <p:spPr>
          <a:xfrm>
            <a:off x="6192852" y="1461330"/>
            <a:ext cx="5381082" cy="3307223"/>
          </a:xfrm>
        </p:spPr>
        <p:txBody>
          <a:bodyPr>
            <a:normAutofit/>
          </a:bodyPr>
          <a:lstStyle/>
          <a:p>
            <a:pPr>
              <a:buClr>
                <a:schemeClr val="bg2"/>
              </a:buClr>
            </a:pPr>
            <a:r>
              <a:rPr lang="pl-PL" b="1" dirty="0">
                <a:latin typeface="+mj-lt"/>
              </a:rPr>
              <a:t>jak używać inflacji w modelach?</a:t>
            </a:r>
          </a:p>
          <a:p>
            <a:pPr marL="285750" indent="-285750">
              <a:buClr>
                <a:schemeClr val="bg2"/>
              </a:buClr>
              <a:buFont typeface="Arial" panose="020B0604020202020204" pitchFamily="34" charset="0"/>
              <a:buChar char="•"/>
            </a:pPr>
            <a:r>
              <a:rPr lang="pl-PL" sz="1200" dirty="0"/>
              <a:t>gdy modelujemy </a:t>
            </a:r>
            <a:r>
              <a:rPr lang="pl-PL" sz="1200" b="1" dirty="0"/>
              <a:t>wartość</a:t>
            </a:r>
            <a:r>
              <a:rPr lang="pl-PL" sz="1200" dirty="0"/>
              <a:t> sprzedaży:</a:t>
            </a:r>
          </a:p>
          <a:p>
            <a:pPr marL="579438" lvl="2"/>
            <a:r>
              <a:rPr lang="pl-PL" sz="1200" dirty="0"/>
              <a:t>podzielenie zmiennej objaśnianej przez inflację</a:t>
            </a:r>
          </a:p>
          <a:p>
            <a:pPr marL="579438" lvl="2"/>
            <a:r>
              <a:rPr lang="pl-PL" sz="1200" dirty="0"/>
              <a:t>uwzględnienie inflacji jako jednej ze zmiennych objaśniających</a:t>
            </a:r>
          </a:p>
          <a:p>
            <a:pPr marL="285750" indent="-285750">
              <a:buClr>
                <a:schemeClr val="bg2"/>
              </a:buClr>
              <a:buFont typeface="Arial" panose="020B0604020202020204" pitchFamily="34" charset="0"/>
              <a:buChar char="•"/>
            </a:pPr>
            <a:r>
              <a:rPr lang="pl-PL" sz="1200" dirty="0"/>
              <a:t>gdy modelujemy </a:t>
            </a:r>
            <a:r>
              <a:rPr lang="pl-PL" sz="1200" b="1" dirty="0"/>
              <a:t>wolumen</a:t>
            </a:r>
            <a:r>
              <a:rPr lang="pl-PL" sz="1200" dirty="0"/>
              <a:t> sprzedaży:</a:t>
            </a:r>
          </a:p>
          <a:p>
            <a:pPr marL="579438" lvl="2"/>
            <a:r>
              <a:rPr lang="pl-PL" sz="1200" dirty="0"/>
              <a:t>pominięcie inflacji (np. w przypadku dóbr pierwszej potrzeby)</a:t>
            </a:r>
          </a:p>
          <a:p>
            <a:pPr marL="579438" lvl="2"/>
            <a:r>
              <a:rPr lang="pl-PL" sz="1200" dirty="0"/>
              <a:t>dzielenie wszystkich uwzględnianych w modelu cen przez współczynnik inflacji </a:t>
            </a:r>
          </a:p>
          <a:p>
            <a:pPr marL="285750" indent="-285750">
              <a:buClr>
                <a:schemeClr val="bg2"/>
              </a:buClr>
              <a:buFont typeface="Arial" panose="020B0604020202020204" pitchFamily="34" charset="0"/>
              <a:buChar char="•"/>
            </a:pPr>
            <a:endParaRPr lang="pl-PL" dirty="0"/>
          </a:p>
          <a:p>
            <a:pPr marL="285750" indent="-285750">
              <a:buFont typeface="Arial" panose="020B0604020202020204" pitchFamily="34" charset="0"/>
              <a:buChar char="•"/>
            </a:pPr>
            <a:endParaRPr lang="pl-PL" dirty="0"/>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897004DE-9D65-4F10-93CD-886BC187F321}"/>
              </a:ext>
            </a:extLst>
          </p:cNvPr>
          <p:cNvPicPr>
            <a:picLocks noChangeAspect="1"/>
          </p:cNvPicPr>
          <p:nvPr/>
        </p:nvPicPr>
        <p:blipFill>
          <a:blip r:embed="rId5"/>
          <a:stretch>
            <a:fillRect/>
          </a:stretch>
        </p:blipFill>
        <p:spPr>
          <a:xfrm>
            <a:off x="10429" y="6512208"/>
            <a:ext cx="1347855" cy="340591"/>
          </a:xfrm>
          <a:prstGeom prst="rect">
            <a:avLst/>
          </a:prstGeom>
        </p:spPr>
      </p:pic>
    </p:spTree>
    <p:extLst>
      <p:ext uri="{BB962C8B-B14F-4D97-AF65-F5344CB8AC3E}">
        <p14:creationId xmlns:p14="http://schemas.microsoft.com/office/powerpoint/2010/main" val="508356368"/>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inflacja</a:t>
            </a: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24</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897004DE-9D65-4F10-93CD-886BC187F321}"/>
              </a:ext>
            </a:extLst>
          </p:cNvPr>
          <p:cNvPicPr>
            <a:picLocks noChangeAspect="1"/>
          </p:cNvPicPr>
          <p:nvPr/>
        </p:nvPicPr>
        <p:blipFill>
          <a:blip r:embed="rId4"/>
          <a:stretch>
            <a:fillRect/>
          </a:stretch>
        </p:blipFill>
        <p:spPr>
          <a:xfrm>
            <a:off x="10429" y="6512208"/>
            <a:ext cx="1347855" cy="340591"/>
          </a:xfrm>
          <a:prstGeom prst="rect">
            <a:avLst/>
          </a:prstGeom>
        </p:spPr>
      </p:pic>
      <p:graphicFrame>
        <p:nvGraphicFramePr>
          <p:cNvPr id="10" name="Chart Placeholder 27">
            <a:extLst>
              <a:ext uri="{FF2B5EF4-FFF2-40B4-BE49-F238E27FC236}">
                <a16:creationId xmlns:a16="http://schemas.microsoft.com/office/drawing/2014/main" id="{8EEA5692-AAE5-44C2-85B9-712D44441946}"/>
              </a:ext>
            </a:extLst>
          </p:cNvPr>
          <p:cNvGraphicFramePr>
            <a:graphicFrameLocks/>
          </p:cNvGraphicFramePr>
          <p:nvPr>
            <p:extLst>
              <p:ext uri="{D42A27DB-BD31-4B8C-83A1-F6EECF244321}">
                <p14:modId xmlns:p14="http://schemas.microsoft.com/office/powerpoint/2010/main" val="2066676105"/>
              </p:ext>
            </p:extLst>
          </p:nvPr>
        </p:nvGraphicFramePr>
        <p:xfrm>
          <a:off x="215860" y="903967"/>
          <a:ext cx="11079332" cy="3561773"/>
        </p:xfrm>
        <a:graphic>
          <a:graphicData uri="http://schemas.openxmlformats.org/drawingml/2006/chart">
            <c:chart xmlns:c="http://schemas.openxmlformats.org/drawingml/2006/chart" xmlns:r="http://schemas.openxmlformats.org/officeDocument/2006/relationships" r:id="rId5"/>
          </a:graphicData>
        </a:graphic>
      </p:graphicFrame>
      <p:sp>
        <p:nvSpPr>
          <p:cNvPr id="12" name="Prostokąt 11">
            <a:extLst>
              <a:ext uri="{FF2B5EF4-FFF2-40B4-BE49-F238E27FC236}">
                <a16:creationId xmlns:a16="http://schemas.microsoft.com/office/drawing/2014/main" id="{C4469141-E23C-4C40-8670-C0756E5AB341}"/>
              </a:ext>
            </a:extLst>
          </p:cNvPr>
          <p:cNvSpPr/>
          <p:nvPr/>
        </p:nvSpPr>
        <p:spPr>
          <a:xfrm>
            <a:off x="588316" y="4476014"/>
            <a:ext cx="1870799" cy="322309"/>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rgbClr val="FFFFFF"/>
                </a:solidFill>
                <a:effectLst/>
                <a:uLnTx/>
                <a:uFillTx/>
                <a:latin typeface="Century Gothic" panose="020F0302020204030204"/>
                <a:ea typeface="+mn-ea"/>
                <a:cs typeface="+mn-cs"/>
              </a:rPr>
              <a:t>2017</a:t>
            </a:r>
          </a:p>
        </p:txBody>
      </p:sp>
      <p:sp>
        <p:nvSpPr>
          <p:cNvPr id="14" name="Prostokąt 13">
            <a:extLst>
              <a:ext uri="{FF2B5EF4-FFF2-40B4-BE49-F238E27FC236}">
                <a16:creationId xmlns:a16="http://schemas.microsoft.com/office/drawing/2014/main" id="{176E0061-E424-439C-92AE-C0C15701A44E}"/>
              </a:ext>
            </a:extLst>
          </p:cNvPr>
          <p:cNvSpPr/>
          <p:nvPr/>
        </p:nvSpPr>
        <p:spPr>
          <a:xfrm>
            <a:off x="2459115" y="4476014"/>
            <a:ext cx="2847952" cy="322309"/>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rgbClr val="FFFFFF"/>
                </a:solidFill>
                <a:effectLst/>
                <a:uLnTx/>
                <a:uFillTx/>
                <a:latin typeface="Century Gothic" panose="020F0302020204030204"/>
                <a:ea typeface="+mn-ea"/>
                <a:cs typeface="+mn-cs"/>
              </a:rPr>
              <a:t>2018</a:t>
            </a:r>
          </a:p>
        </p:txBody>
      </p:sp>
      <p:sp>
        <p:nvSpPr>
          <p:cNvPr id="15" name="Prostokąt 14">
            <a:extLst>
              <a:ext uri="{FF2B5EF4-FFF2-40B4-BE49-F238E27FC236}">
                <a16:creationId xmlns:a16="http://schemas.microsoft.com/office/drawing/2014/main" id="{20D02820-82B0-4ACA-B794-3221B69738F1}"/>
              </a:ext>
            </a:extLst>
          </p:cNvPr>
          <p:cNvSpPr/>
          <p:nvPr/>
        </p:nvSpPr>
        <p:spPr>
          <a:xfrm>
            <a:off x="5307067" y="4475076"/>
            <a:ext cx="2847952" cy="325205"/>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chemeClr val="bg1"/>
                </a:solidFill>
                <a:effectLst/>
                <a:uLnTx/>
                <a:uFillTx/>
                <a:latin typeface="Century Gothic" panose="020F0302020204030204"/>
                <a:ea typeface="+mn-ea"/>
                <a:cs typeface="+mn-cs"/>
              </a:rPr>
              <a:t>2019</a:t>
            </a:r>
          </a:p>
        </p:txBody>
      </p:sp>
      <p:sp>
        <p:nvSpPr>
          <p:cNvPr id="17" name="Prostokąt 16">
            <a:extLst>
              <a:ext uri="{FF2B5EF4-FFF2-40B4-BE49-F238E27FC236}">
                <a16:creationId xmlns:a16="http://schemas.microsoft.com/office/drawing/2014/main" id="{0C539A85-1489-4D77-9E76-F353DFB3C0B5}"/>
              </a:ext>
            </a:extLst>
          </p:cNvPr>
          <p:cNvSpPr/>
          <p:nvPr/>
        </p:nvSpPr>
        <p:spPr>
          <a:xfrm>
            <a:off x="8155019" y="4473118"/>
            <a:ext cx="2330399" cy="325205"/>
          </a:xfrm>
          <a:prstGeom prst="rect">
            <a:avLst/>
          </a:prstGeom>
          <a:solidFill>
            <a:schemeClr val="accent1">
              <a:lumMod val="20000"/>
              <a:lumOff val="80000"/>
            </a:schemeClr>
          </a:solidFill>
          <a:ln w="12700" cap="flat" cmpd="sng" algn="ctr">
            <a:solidFill>
              <a:schemeClr val="accent1">
                <a:lumMod val="40000"/>
                <a:lumOff val="60000"/>
              </a:schemeClr>
            </a:solidFill>
            <a:prstDash val="solid"/>
            <a:miter lim="800000"/>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l-PL" sz="1400" b="0" i="0" u="none" strike="noStrike" kern="0" cap="none" spc="0" normalizeH="0" baseline="0" noProof="0" dirty="0">
                <a:ln>
                  <a:noFill/>
                </a:ln>
                <a:solidFill>
                  <a:schemeClr val="bg1"/>
                </a:solidFill>
                <a:effectLst/>
                <a:uLnTx/>
                <a:uFillTx/>
                <a:latin typeface="Century Gothic" panose="020F0302020204030204"/>
                <a:ea typeface="+mn-ea"/>
                <a:cs typeface="+mn-cs"/>
              </a:rPr>
              <a:t>2020</a:t>
            </a:r>
          </a:p>
        </p:txBody>
      </p:sp>
      <p:sp>
        <p:nvSpPr>
          <p:cNvPr id="18" name="pole tekstowe 17">
            <a:extLst>
              <a:ext uri="{FF2B5EF4-FFF2-40B4-BE49-F238E27FC236}">
                <a16:creationId xmlns:a16="http://schemas.microsoft.com/office/drawing/2014/main" id="{46063F97-1AEB-4DE0-963E-C605435235E4}"/>
              </a:ext>
            </a:extLst>
          </p:cNvPr>
          <p:cNvSpPr txBox="1"/>
          <p:nvPr/>
        </p:nvSpPr>
        <p:spPr>
          <a:xfrm>
            <a:off x="5191232" y="520428"/>
            <a:ext cx="1302701" cy="738664"/>
          </a:xfrm>
          <a:prstGeom prst="rect">
            <a:avLst/>
          </a:prstGeom>
          <a:noFill/>
        </p:spPr>
        <p:txBody>
          <a:bodyPr wrap="square" rtlCol="0">
            <a:spAutoFit/>
          </a:bodyPr>
          <a:lstStyle/>
          <a:p>
            <a:r>
              <a:rPr lang="pl-PL" sz="1400" b="1" dirty="0">
                <a:solidFill>
                  <a:schemeClr val="accent1"/>
                </a:solidFill>
              </a:rPr>
              <a:t>indeks do pierwszego miesiąca</a:t>
            </a:r>
          </a:p>
        </p:txBody>
      </p:sp>
      <p:sp>
        <p:nvSpPr>
          <p:cNvPr id="19" name="pole tekstowe 18">
            <a:extLst>
              <a:ext uri="{FF2B5EF4-FFF2-40B4-BE49-F238E27FC236}">
                <a16:creationId xmlns:a16="http://schemas.microsoft.com/office/drawing/2014/main" id="{57D40F48-D0D4-4C6E-9C27-2907E8A14F98}"/>
              </a:ext>
            </a:extLst>
          </p:cNvPr>
          <p:cNvSpPr txBox="1"/>
          <p:nvPr/>
        </p:nvSpPr>
        <p:spPr>
          <a:xfrm>
            <a:off x="3012165" y="713196"/>
            <a:ext cx="1741852" cy="307777"/>
          </a:xfrm>
          <a:prstGeom prst="rect">
            <a:avLst/>
          </a:prstGeom>
          <a:noFill/>
        </p:spPr>
        <p:txBody>
          <a:bodyPr wrap="square" rtlCol="0">
            <a:spAutoFit/>
          </a:bodyPr>
          <a:lstStyle/>
          <a:p>
            <a:r>
              <a:rPr lang="pl-PL" sz="1400" b="1" dirty="0" err="1">
                <a:solidFill>
                  <a:schemeClr val="accent4">
                    <a:lumMod val="75000"/>
                  </a:schemeClr>
                </a:solidFill>
              </a:rPr>
              <a:t>month</a:t>
            </a:r>
            <a:r>
              <a:rPr lang="pl-PL" sz="1400" b="1" dirty="0">
                <a:solidFill>
                  <a:schemeClr val="accent4">
                    <a:lumMod val="75000"/>
                  </a:schemeClr>
                </a:solidFill>
              </a:rPr>
              <a:t>-on-</a:t>
            </a:r>
            <a:r>
              <a:rPr lang="pl-PL" sz="1400" b="1" dirty="0" err="1">
                <a:solidFill>
                  <a:schemeClr val="accent4">
                    <a:lumMod val="75000"/>
                  </a:schemeClr>
                </a:solidFill>
              </a:rPr>
              <a:t>month</a:t>
            </a:r>
            <a:endParaRPr lang="pl-PL" sz="1400" b="1" dirty="0">
              <a:solidFill>
                <a:schemeClr val="accent4">
                  <a:lumMod val="75000"/>
                </a:schemeClr>
              </a:solidFill>
            </a:endParaRPr>
          </a:p>
        </p:txBody>
      </p:sp>
      <p:sp>
        <p:nvSpPr>
          <p:cNvPr id="20" name="pole tekstowe 19">
            <a:extLst>
              <a:ext uri="{FF2B5EF4-FFF2-40B4-BE49-F238E27FC236}">
                <a16:creationId xmlns:a16="http://schemas.microsoft.com/office/drawing/2014/main" id="{51694C03-453E-4393-90A2-A646B39D2518}"/>
              </a:ext>
            </a:extLst>
          </p:cNvPr>
          <p:cNvSpPr txBox="1"/>
          <p:nvPr/>
        </p:nvSpPr>
        <p:spPr>
          <a:xfrm>
            <a:off x="6993885" y="644939"/>
            <a:ext cx="1302701" cy="523220"/>
          </a:xfrm>
          <a:prstGeom prst="rect">
            <a:avLst/>
          </a:prstGeom>
          <a:noFill/>
        </p:spPr>
        <p:txBody>
          <a:bodyPr wrap="square" rtlCol="0">
            <a:spAutoFit/>
          </a:bodyPr>
          <a:lstStyle/>
          <a:p>
            <a:r>
              <a:rPr lang="pl-PL" sz="1400" b="1" dirty="0">
                <a:solidFill>
                  <a:schemeClr val="accent6">
                    <a:lumMod val="10000"/>
                  </a:schemeClr>
                </a:solidFill>
              </a:rPr>
              <a:t>średnia ruchoma</a:t>
            </a:r>
          </a:p>
        </p:txBody>
      </p:sp>
      <p:cxnSp>
        <p:nvCxnSpPr>
          <p:cNvPr id="5" name="Łącznik prosty ze strzałką 4">
            <a:extLst>
              <a:ext uri="{FF2B5EF4-FFF2-40B4-BE49-F238E27FC236}">
                <a16:creationId xmlns:a16="http://schemas.microsoft.com/office/drawing/2014/main" id="{7263E6B7-0BA6-4635-85AF-F04143DA542B}"/>
              </a:ext>
            </a:extLst>
          </p:cNvPr>
          <p:cNvCxnSpPr>
            <a:cxnSpLocks/>
          </p:cNvCxnSpPr>
          <p:nvPr/>
        </p:nvCxnSpPr>
        <p:spPr>
          <a:xfrm flipV="1">
            <a:off x="4714689" y="896580"/>
            <a:ext cx="437215"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Łącznik prosty ze strzałką 20">
            <a:extLst>
              <a:ext uri="{FF2B5EF4-FFF2-40B4-BE49-F238E27FC236}">
                <a16:creationId xmlns:a16="http://schemas.microsoft.com/office/drawing/2014/main" id="{5F051395-293F-4FF4-8429-CC7E1592971F}"/>
              </a:ext>
            </a:extLst>
          </p:cNvPr>
          <p:cNvCxnSpPr>
            <a:cxnSpLocks/>
          </p:cNvCxnSpPr>
          <p:nvPr/>
        </p:nvCxnSpPr>
        <p:spPr>
          <a:xfrm flipV="1">
            <a:off x="6419562" y="902988"/>
            <a:ext cx="437215"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890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fontScale="90000"/>
          </a:bodyPr>
          <a:lstStyle/>
          <a:p>
            <a:r>
              <a:rPr lang="pl-PL" dirty="0"/>
              <a:t>zadanie 5</a:t>
            </a:r>
            <a:br>
              <a:rPr lang="pl-PL" sz="2200" dirty="0"/>
            </a:br>
            <a:r>
              <a:rPr lang="pl-PL" sz="2200" dirty="0">
                <a:solidFill>
                  <a:srgbClr val="E1005D"/>
                </a:solidFill>
              </a:rPr>
              <a:t>(2 pkt)</a:t>
            </a:r>
            <a:endParaRPr lang="en-US" dirty="0">
              <a:solidFill>
                <a:srgbClr val="E1005D"/>
              </a:solidFill>
            </a:endParaRPr>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25</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9196939" cy="3307223"/>
          </a:xfrm>
        </p:spPr>
        <p:txBody>
          <a:bodyPr>
            <a:normAutofit/>
          </a:bodyPr>
          <a:lstStyle/>
          <a:p>
            <a:pPr marL="285750" indent="-285750">
              <a:buFont typeface="Arial" panose="020B0604020202020204" pitchFamily="34" charset="0"/>
              <a:buChar char="•"/>
            </a:pPr>
            <a:r>
              <a:rPr lang="pl-PL" dirty="0"/>
              <a:t>na podstawie zmiennej </a:t>
            </a:r>
            <a:r>
              <a:rPr lang="pl-PL" b="1" i="1" dirty="0"/>
              <a:t>INFLACJA_WOW </a:t>
            </a:r>
            <a:r>
              <a:rPr lang="pl-PL" dirty="0"/>
              <a:t>(współczynnik inflacji tydzień do tygodnia, czyli np. 1.002 w tygodniu T6 znaczy, że poziom cen w T6 wzrósł o 0.2% w porównaniu do T5)  przygotuj zmienne:</a:t>
            </a:r>
          </a:p>
          <a:p>
            <a:pPr marL="579438" lvl="2">
              <a:buClrTx/>
              <a:buFont typeface="Courier New" panose="02070309020205020404" pitchFamily="49" charset="0"/>
              <a:buChar char="o"/>
            </a:pPr>
            <a:r>
              <a:rPr lang="pl-PL" b="1" i="1" dirty="0"/>
              <a:t>INFLACJA_BASE, </a:t>
            </a:r>
            <a:r>
              <a:rPr lang="pl-PL" dirty="0"/>
              <a:t>która będzie zawierała skumulowany współczynnik inflacji w odniesieniu do pierwszego tygodnia przed okresem modelowanym.</a:t>
            </a:r>
            <a:endParaRPr lang="pl-PL" b="1" i="1" dirty="0"/>
          </a:p>
          <a:p>
            <a:pPr marL="579438" lvl="2">
              <a:buClrTx/>
              <a:buFont typeface="Courier New" panose="02070309020205020404" pitchFamily="49" charset="0"/>
              <a:buChar char="o"/>
            </a:pPr>
            <a:r>
              <a:rPr lang="pl-PL" b="1" i="1" dirty="0"/>
              <a:t>INFLACJA_SMOOTH, </a:t>
            </a:r>
            <a:r>
              <a:rPr lang="pl-PL" dirty="0"/>
              <a:t>która będzie scentrowaną średnią ruchomą z 5 tygodni policzoną na podstawie zmiennej INFLACJA_BASE.</a:t>
            </a:r>
          </a:p>
          <a:p>
            <a:pPr marL="285750" indent="-285750">
              <a:buFont typeface="Arial" panose="020B0604020202020204" pitchFamily="34" charset="0"/>
              <a:buChar char="•"/>
            </a:pPr>
            <a:r>
              <a:rPr lang="pl-PL" dirty="0"/>
              <a:t>Wynikiem zadania 5 powinna być niezależna ramka danych </a:t>
            </a:r>
            <a:endParaRPr lang="pl-PL" b="1" i="1" dirty="0"/>
          </a:p>
          <a:p>
            <a:pPr marL="285750" indent="-285750">
              <a:buFont typeface="Arial" panose="020B0604020202020204" pitchFamily="34" charset="0"/>
              <a:buChar char="•"/>
            </a:pPr>
            <a:endParaRPr lang="pl-PL" b="1" i="1" dirty="0"/>
          </a:p>
          <a:p>
            <a:pPr lvl="2" indent="0">
              <a:buClrTx/>
              <a:buNone/>
            </a:pPr>
            <a:endParaRPr lang="pl-PL" b="1" i="1" dirty="0"/>
          </a:p>
          <a:p>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920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COVID</a:t>
            </a: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26</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dirty="0"/>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1E1F5279-681F-483D-AA16-9FCCFC81A1C8}"/>
              </a:ext>
            </a:extLst>
          </p:cNvPr>
          <p:cNvPicPr>
            <a:picLocks noChangeAspect="1"/>
          </p:cNvPicPr>
          <p:nvPr/>
        </p:nvPicPr>
        <p:blipFill>
          <a:blip r:embed="rId5"/>
          <a:stretch>
            <a:fillRect/>
          </a:stretch>
        </p:blipFill>
        <p:spPr>
          <a:xfrm>
            <a:off x="10429" y="6512208"/>
            <a:ext cx="1347855" cy="340591"/>
          </a:xfrm>
          <a:prstGeom prst="rect">
            <a:avLst/>
          </a:prstGeom>
        </p:spPr>
      </p:pic>
      <p:graphicFrame>
        <p:nvGraphicFramePr>
          <p:cNvPr id="15" name="Tabela 10">
            <a:extLst>
              <a:ext uri="{FF2B5EF4-FFF2-40B4-BE49-F238E27FC236}">
                <a16:creationId xmlns:a16="http://schemas.microsoft.com/office/drawing/2014/main" id="{8DB7129F-F36C-48AC-B6F7-1EEBA04CF8C5}"/>
              </a:ext>
            </a:extLst>
          </p:cNvPr>
          <p:cNvGraphicFramePr>
            <a:graphicFrameLocks noGrp="1"/>
          </p:cNvGraphicFramePr>
          <p:nvPr>
            <p:extLst>
              <p:ext uri="{D42A27DB-BD31-4B8C-83A1-F6EECF244321}">
                <p14:modId xmlns:p14="http://schemas.microsoft.com/office/powerpoint/2010/main" val="357009800"/>
              </p:ext>
            </p:extLst>
          </p:nvPr>
        </p:nvGraphicFramePr>
        <p:xfrm>
          <a:off x="7157588" y="359999"/>
          <a:ext cx="2725913" cy="4282440"/>
        </p:xfrm>
        <a:graphic>
          <a:graphicData uri="http://schemas.openxmlformats.org/drawingml/2006/table">
            <a:tbl>
              <a:tblPr firstRow="1" bandRow="1">
                <a:tableStyleId>{5C22544A-7EE6-4342-B048-85BDC9FD1C3A}</a:tableStyleId>
              </a:tblPr>
              <a:tblGrid>
                <a:gridCol w="2725913">
                  <a:extLst>
                    <a:ext uri="{9D8B030D-6E8A-4147-A177-3AD203B41FA5}">
                      <a16:colId xmlns:a16="http://schemas.microsoft.com/office/drawing/2014/main" val="1036691837"/>
                    </a:ext>
                  </a:extLst>
                </a:gridCol>
              </a:tblGrid>
              <a:tr h="361225">
                <a:tc>
                  <a:txBody>
                    <a:bodyPr/>
                    <a:lstStyle/>
                    <a:p>
                      <a:r>
                        <a:rPr lang="pl-PL" dirty="0">
                          <a:solidFill>
                            <a:schemeClr val="accent1"/>
                          </a:solidFill>
                        </a:rPr>
                        <a:t>Dane</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1070824532"/>
                  </a:ext>
                </a:extLst>
              </a:tr>
              <a:tr h="370840">
                <a:tc>
                  <a:txBody>
                    <a:bodyPr/>
                    <a:lstStyle/>
                    <a:p>
                      <a:r>
                        <a:rPr lang="pl-PL" sz="1600" dirty="0"/>
                        <a:t>Liczba chorych</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3049749305"/>
                  </a:ext>
                </a:extLst>
              </a:tr>
              <a:tr h="370840">
                <a:tc>
                  <a:txBody>
                    <a:bodyPr/>
                    <a:lstStyle/>
                    <a:p>
                      <a:r>
                        <a:rPr lang="pl-PL" sz="1600" dirty="0"/>
                        <a:t>Liczba nowych przyp.</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1428447933"/>
                  </a:ext>
                </a:extLst>
              </a:tr>
              <a:tr h="370840">
                <a:tc>
                  <a:txBody>
                    <a:bodyPr/>
                    <a:lstStyle/>
                    <a:p>
                      <a:r>
                        <a:rPr lang="pl-PL" sz="1600" dirty="0"/>
                        <a:t>Liczba szczepień</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2181870539"/>
                  </a:ext>
                </a:extLst>
              </a:tr>
              <a:tr h="370840">
                <a:tc>
                  <a:txBody>
                    <a:bodyPr/>
                    <a:lstStyle/>
                    <a:p>
                      <a:r>
                        <a:rPr lang="pl-PL" sz="1600" dirty="0"/>
                        <a:t>Liczba </a:t>
                      </a:r>
                      <a:r>
                        <a:rPr lang="pl-PL" sz="1600" dirty="0" err="1"/>
                        <a:t>zaj</a:t>
                      </a:r>
                      <a:r>
                        <a:rPr lang="pl-PL" sz="1600" dirty="0"/>
                        <a:t>. respiratorów</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1293178909"/>
                  </a:ext>
                </a:extLst>
              </a:tr>
              <a:tr h="370840">
                <a:tc>
                  <a:txBody>
                    <a:bodyPr/>
                    <a:lstStyle/>
                    <a:p>
                      <a:r>
                        <a:rPr lang="pl-PL" sz="1600" dirty="0"/>
                        <a:t>Mobilność ludności</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3718748012"/>
                  </a:ext>
                </a:extLst>
              </a:tr>
              <a:tr h="370840">
                <a:tc>
                  <a:txBody>
                    <a:bodyPr/>
                    <a:lstStyle/>
                    <a:p>
                      <a:r>
                        <a:rPr lang="pl-PL" sz="1600" dirty="0"/>
                        <a:t>Wyszukania słów kluczowych w Google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2237549531"/>
                  </a:ext>
                </a:extLst>
              </a:tr>
              <a:tr h="370840">
                <a:tc>
                  <a:txBody>
                    <a:bodyPr/>
                    <a:lstStyle/>
                    <a:p>
                      <a:r>
                        <a:rPr lang="pl-PL" sz="1600" dirty="0" err="1"/>
                        <a:t>Lockdowny</a:t>
                      </a:r>
                      <a:r>
                        <a:rPr lang="pl-PL" sz="1600" dirty="0"/>
                        <a:t> (0-1)</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109127060"/>
                  </a:ext>
                </a:extLst>
              </a:tr>
              <a:tr h="370840">
                <a:tc>
                  <a:txBody>
                    <a:bodyPr/>
                    <a:lstStyle/>
                    <a:p>
                      <a:r>
                        <a:rPr lang="pl-PL" sz="1600" dirty="0"/>
                        <a:t>Zamknięcia sklepów (0-1)</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520616201"/>
                  </a:ext>
                </a:extLst>
              </a:tr>
              <a:tr h="370840">
                <a:tc>
                  <a:txBody>
                    <a:bodyPr/>
                    <a:lstStyle/>
                    <a:p>
                      <a:r>
                        <a:rPr lang="pl-PL" sz="1600" dirty="0" err="1"/>
                        <a:t>Cons</a:t>
                      </a:r>
                      <a:r>
                        <a:rPr lang="pl-PL" sz="1600" dirty="0"/>
                        <a:t>. Confidence </a:t>
                      </a:r>
                      <a:r>
                        <a:rPr lang="pl-PL" sz="1600" dirty="0" err="1"/>
                        <a:t>Idx</a:t>
                      </a:r>
                      <a:r>
                        <a:rPr lang="pl-PL" sz="1600" dirty="0"/>
                        <a:t>.</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3349106987"/>
                  </a:ext>
                </a:extLst>
              </a:tr>
              <a:tr h="370840">
                <a:tc>
                  <a:txBody>
                    <a:bodyPr/>
                    <a:lstStyle/>
                    <a:p>
                      <a:r>
                        <a:rPr lang="pl-PL" sz="1600" dirty="0"/>
                        <a:t>Konsumpcja prywatna</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extLst>
                  <a:ext uri="{0D108BD9-81ED-4DB2-BD59-A6C34878D82A}">
                    <a16:rowId xmlns:a16="http://schemas.microsoft.com/office/drawing/2014/main" val="420609610"/>
                  </a:ext>
                </a:extLst>
              </a:tr>
            </a:tbl>
          </a:graphicData>
        </a:graphic>
      </p:graphicFrame>
      <p:sp>
        <p:nvSpPr>
          <p:cNvPr id="18" name="Content Placeholder 3">
            <a:extLst>
              <a:ext uri="{FF2B5EF4-FFF2-40B4-BE49-F238E27FC236}">
                <a16:creationId xmlns:a16="http://schemas.microsoft.com/office/drawing/2014/main" id="{AFA835B5-156E-4BA9-82C6-CA0B21849981}"/>
              </a:ext>
            </a:extLst>
          </p:cNvPr>
          <p:cNvSpPr>
            <a:spLocks noGrp="1"/>
          </p:cNvSpPr>
          <p:nvPr>
            <p:ph idx="1"/>
          </p:nvPr>
        </p:nvSpPr>
        <p:spPr>
          <a:xfrm>
            <a:off x="618066" y="1461330"/>
            <a:ext cx="5381082" cy="3307223"/>
          </a:xfrm>
        </p:spPr>
        <p:txBody>
          <a:bodyPr>
            <a:noAutofit/>
          </a:bodyPr>
          <a:lstStyle/>
          <a:p>
            <a:pPr>
              <a:buClr>
                <a:schemeClr val="bg2"/>
              </a:buClr>
            </a:pPr>
            <a:r>
              <a:rPr lang="pl-PL" b="1" dirty="0">
                <a:latin typeface="+mj-lt"/>
              </a:rPr>
              <a:t>wybór zmiennej odzwierciedlającej pandemię. Musi to być:</a:t>
            </a:r>
          </a:p>
          <a:p>
            <a:pPr marL="285750" indent="-285750">
              <a:buClr>
                <a:schemeClr val="bg2"/>
              </a:buClr>
              <a:buFont typeface="Arial" panose="020B0604020202020204" pitchFamily="34" charset="0"/>
              <a:buChar char="•"/>
            </a:pPr>
            <a:r>
              <a:rPr lang="pl-PL" sz="1200" dirty="0"/>
              <a:t>metryka „czysta” czyli niezawierająca w sobie efektów niezwiązanych z COVIDem (np. Consumer Confidence Index jest złą zmienną, bo zawiera w sobie też efekty sytuacji gospodarczej i geopolitycznej).</a:t>
            </a:r>
          </a:p>
          <a:p>
            <a:pPr marL="285750" indent="-285750">
              <a:buClr>
                <a:schemeClr val="bg2"/>
              </a:buClr>
              <a:buFont typeface="Arial" panose="020B0604020202020204" pitchFamily="34" charset="0"/>
              <a:buChar char="•"/>
            </a:pPr>
            <a:r>
              <a:rPr lang="pl-PL" sz="1200" dirty="0"/>
              <a:t>metryka mająca bezpośredni wpływ na zmienną objaśnianą (np. liczba zajętych respiratorów nie ma prawie żadnego powiązania z ilością sprzedanego piwa).</a:t>
            </a:r>
          </a:p>
          <a:p>
            <a:pPr marL="285750" indent="-285750">
              <a:buClr>
                <a:schemeClr val="bg2"/>
              </a:buClr>
              <a:buFont typeface="Arial" panose="020B0604020202020204" pitchFamily="34" charset="0"/>
              <a:buChar char="•"/>
            </a:pPr>
            <a:r>
              <a:rPr lang="pl-PL" sz="1200" dirty="0"/>
              <a:t>metryka mająca interpretację biznesową oraz zdrowo-rozsądkową</a:t>
            </a:r>
          </a:p>
          <a:p>
            <a:pPr marL="285750" indent="-285750">
              <a:buClr>
                <a:schemeClr val="bg2"/>
              </a:buClr>
              <a:buFont typeface="Arial" panose="020B0604020202020204" pitchFamily="34" charset="0"/>
              <a:buChar char="•"/>
            </a:pPr>
            <a:endParaRPr lang="en-GB" sz="1200" dirty="0"/>
          </a:p>
          <a:p>
            <a:pPr marL="285750" indent="-285750">
              <a:buClr>
                <a:schemeClr val="bg2"/>
              </a:buClr>
              <a:buFont typeface="Arial" panose="020B0604020202020204" pitchFamily="34" charset="0"/>
              <a:buChar char="•"/>
            </a:pPr>
            <a:endParaRPr lang="en-GB" sz="1200" dirty="0"/>
          </a:p>
          <a:p>
            <a:pPr marL="285750" indent="-285750">
              <a:buFont typeface="Arial" panose="020B0604020202020204" pitchFamily="34" charset="0"/>
              <a:buChar char="•"/>
            </a:pPr>
            <a:endParaRPr lang="en-US" dirty="0"/>
          </a:p>
        </p:txBody>
      </p:sp>
      <p:sp>
        <p:nvSpPr>
          <p:cNvPr id="17" name="Prostokąt 16">
            <a:extLst>
              <a:ext uri="{FF2B5EF4-FFF2-40B4-BE49-F238E27FC236}">
                <a16:creationId xmlns:a16="http://schemas.microsoft.com/office/drawing/2014/main" id="{DED5F895-394E-4243-A937-34681E372B79}"/>
              </a:ext>
            </a:extLst>
          </p:cNvPr>
          <p:cNvSpPr/>
          <p:nvPr/>
        </p:nvSpPr>
        <p:spPr>
          <a:xfrm>
            <a:off x="7157588" y="2613724"/>
            <a:ext cx="2725913" cy="512934"/>
          </a:xfrm>
          <a:prstGeom prst="rect">
            <a:avLst/>
          </a:prstGeom>
          <a:solidFill>
            <a:schemeClr val="accent1">
              <a:alpha val="2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Prostokąt 19">
            <a:extLst>
              <a:ext uri="{FF2B5EF4-FFF2-40B4-BE49-F238E27FC236}">
                <a16:creationId xmlns:a16="http://schemas.microsoft.com/office/drawing/2014/main" id="{6AB6E666-40DC-4C1D-9A58-13F496B12AE5}"/>
              </a:ext>
            </a:extLst>
          </p:cNvPr>
          <p:cNvSpPr/>
          <p:nvPr/>
        </p:nvSpPr>
        <p:spPr>
          <a:xfrm>
            <a:off x="7157588" y="2222355"/>
            <a:ext cx="2725913" cy="318782"/>
          </a:xfrm>
          <a:prstGeom prst="rect">
            <a:avLst/>
          </a:prstGeom>
          <a:solidFill>
            <a:schemeClr val="accent1">
              <a:alpha val="2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Prostokąt 20">
            <a:extLst>
              <a:ext uri="{FF2B5EF4-FFF2-40B4-BE49-F238E27FC236}">
                <a16:creationId xmlns:a16="http://schemas.microsoft.com/office/drawing/2014/main" id="{599B2839-3682-4111-A519-963D0388F5EE}"/>
              </a:ext>
            </a:extLst>
          </p:cNvPr>
          <p:cNvSpPr/>
          <p:nvPr/>
        </p:nvSpPr>
        <p:spPr>
          <a:xfrm>
            <a:off x="7157588" y="3177928"/>
            <a:ext cx="2725913" cy="318782"/>
          </a:xfrm>
          <a:prstGeom prst="rect">
            <a:avLst/>
          </a:prstGeom>
          <a:solidFill>
            <a:schemeClr val="accent1">
              <a:alpha val="2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Prostokąt 22">
            <a:extLst>
              <a:ext uri="{FF2B5EF4-FFF2-40B4-BE49-F238E27FC236}">
                <a16:creationId xmlns:a16="http://schemas.microsoft.com/office/drawing/2014/main" id="{34C9F87F-A2D8-40FB-BE05-DDD509198E7B}"/>
              </a:ext>
            </a:extLst>
          </p:cNvPr>
          <p:cNvSpPr/>
          <p:nvPr/>
        </p:nvSpPr>
        <p:spPr>
          <a:xfrm>
            <a:off x="7157588" y="3559795"/>
            <a:ext cx="2725913" cy="318782"/>
          </a:xfrm>
          <a:prstGeom prst="rect">
            <a:avLst/>
          </a:prstGeom>
          <a:solidFill>
            <a:schemeClr val="accent1">
              <a:alpha val="2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447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3" grpId="0" animBg="1"/>
    </p:bldLst>
  </p:timing>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zmienne binarne</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6" y="1461330"/>
            <a:ext cx="5381082" cy="3307223"/>
          </a:xfrm>
        </p:spPr>
        <p:txBody>
          <a:bodyPr>
            <a:noAutofit/>
          </a:bodyPr>
          <a:lstStyle/>
          <a:p>
            <a:pPr>
              <a:buClr>
                <a:schemeClr val="bg2"/>
              </a:buClr>
            </a:pPr>
            <a:r>
              <a:rPr lang="pl-PL" b="1" dirty="0">
                <a:latin typeface="+mj-lt"/>
              </a:rPr>
              <a:t>przykłady</a:t>
            </a:r>
          </a:p>
          <a:p>
            <a:pPr marL="285750" indent="-285750">
              <a:buClr>
                <a:schemeClr val="bg2"/>
              </a:buClr>
              <a:buFont typeface="Arial" panose="020B0604020202020204" pitchFamily="34" charset="0"/>
              <a:buChar char="•"/>
            </a:pPr>
            <a:r>
              <a:rPr lang="pl-PL" sz="1200" dirty="0"/>
              <a:t>model na danych tygodniowych: zmienna przyjmująca wartość 1 </a:t>
            </a:r>
            <a:r>
              <a:rPr lang="pl-PL" sz="1200" b="1" dirty="0"/>
              <a:t>w każdym </a:t>
            </a:r>
            <a:r>
              <a:rPr lang="pl-PL" sz="1200" dirty="0"/>
              <a:t>tygodniu wielkanocnym</a:t>
            </a:r>
            <a:endParaRPr lang="en-GB" sz="1200" dirty="0"/>
          </a:p>
          <a:p>
            <a:pPr marL="285750" indent="-285750">
              <a:buClr>
                <a:schemeClr val="bg2"/>
              </a:buClr>
              <a:buFont typeface="Arial" panose="020B0604020202020204" pitchFamily="34" charset="0"/>
              <a:buChar char="•"/>
            </a:pPr>
            <a:r>
              <a:rPr lang="pl-PL" sz="1200" dirty="0"/>
              <a:t>model na danych tygodniowych: zmienna przyjmująca wartość 1 w tygodniach obowiązywania narodowej kwarantanny</a:t>
            </a:r>
          </a:p>
          <a:p>
            <a:pPr marL="285750" indent="-285750">
              <a:buClr>
                <a:schemeClr val="bg2"/>
              </a:buClr>
              <a:buFont typeface="Arial" panose="020B0604020202020204" pitchFamily="34" charset="0"/>
              <a:buChar char="•"/>
            </a:pPr>
            <a:r>
              <a:rPr lang="pl-PL" sz="1200" dirty="0"/>
              <a:t>model na danych dziennych: zmienna przyjmująca wartość 1 w każdy piątek</a:t>
            </a:r>
            <a:endParaRPr lang="en-GB" sz="1200"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27</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sp>
        <p:nvSpPr>
          <p:cNvPr id="10" name="Content Placeholder 9">
            <a:extLst>
              <a:ext uri="{FF2B5EF4-FFF2-40B4-BE49-F238E27FC236}">
                <a16:creationId xmlns:a16="http://schemas.microsoft.com/office/drawing/2014/main" id="{E9283E78-C8F6-3E46-A14C-95D6881033DE}"/>
              </a:ext>
            </a:extLst>
          </p:cNvPr>
          <p:cNvSpPr>
            <a:spLocks noGrp="1"/>
          </p:cNvSpPr>
          <p:nvPr>
            <p:ph idx="14"/>
          </p:nvPr>
        </p:nvSpPr>
        <p:spPr>
          <a:xfrm>
            <a:off x="6192852" y="1461330"/>
            <a:ext cx="5381082" cy="3307223"/>
          </a:xfrm>
        </p:spPr>
        <p:txBody>
          <a:bodyPr>
            <a:normAutofit/>
          </a:bodyPr>
          <a:lstStyle/>
          <a:p>
            <a:pPr>
              <a:buClr>
                <a:schemeClr val="bg2"/>
              </a:buClr>
            </a:pPr>
            <a:r>
              <a:rPr lang="pl-PL" b="1" i="1" dirty="0" err="1">
                <a:latin typeface="+mj-lt"/>
              </a:rPr>
              <a:t>best</a:t>
            </a:r>
            <a:r>
              <a:rPr lang="pl-PL" b="1" i="1" dirty="0">
                <a:latin typeface="+mj-lt"/>
              </a:rPr>
              <a:t> </a:t>
            </a:r>
            <a:r>
              <a:rPr lang="pl-PL" b="1" i="1" dirty="0" err="1">
                <a:latin typeface="+mj-lt"/>
              </a:rPr>
              <a:t>practise</a:t>
            </a:r>
            <a:endParaRPr lang="en-US" b="1" i="1" dirty="0">
              <a:latin typeface="+mj-lt"/>
            </a:endParaRPr>
          </a:p>
          <a:p>
            <a:pPr marL="285750" indent="-285750">
              <a:buClr>
                <a:schemeClr val="bg2"/>
              </a:buClr>
              <a:buFont typeface="Arial" panose="020B0604020202020204" pitchFamily="34" charset="0"/>
              <a:buChar char="•"/>
            </a:pPr>
            <a:r>
              <a:rPr lang="pl-PL" sz="1200" dirty="0"/>
              <a:t>zmienne binarne (i zero-jedynkowe) bardzo silnie oddziałują na statystyki modelu, trzeba więc być ostrożnym i nie używać ich liberalnie</a:t>
            </a:r>
          </a:p>
          <a:p>
            <a:pPr marL="285750" indent="-285750">
              <a:buClr>
                <a:schemeClr val="bg2"/>
              </a:buClr>
              <a:buFont typeface="Arial" panose="020B0604020202020204" pitchFamily="34" charset="0"/>
              <a:buChar char="•"/>
            </a:pPr>
            <a:r>
              <a:rPr lang="pl-PL" sz="1200" dirty="0"/>
              <a:t>nigdy nie wykorzystujmy w modelu zmiennych </a:t>
            </a:r>
            <a:r>
              <a:rPr lang="pl-PL" sz="1200" b="1" dirty="0"/>
              <a:t>z wartością nierówną zero w pojedynczym tygodniu</a:t>
            </a:r>
            <a:endParaRPr lang="pl-PL" sz="1200" dirty="0"/>
          </a:p>
          <a:p>
            <a:pPr marL="285750" indent="-285750">
              <a:buClr>
                <a:schemeClr val="bg2"/>
              </a:buClr>
              <a:buFont typeface="Arial" panose="020B0604020202020204" pitchFamily="34" charset="0"/>
              <a:buChar char="•"/>
            </a:pPr>
            <a:r>
              <a:rPr lang="pl-PL" sz="1200" dirty="0"/>
              <a:t>zmienna binarna ZAWSZE musi mieć interpretację w modelu (niedopuszczalna jest sytuacja, w której wyjątkowo wysoką resztę w pierwszym tygodniu lutego 2021 roku „wyciągamy” zmienną binarną X_2021_02_01 nie mając uzasadnienia/interpretacji dla tej zmiennej).</a:t>
            </a:r>
            <a:endParaRPr lang="en-GB" sz="1200" dirty="0"/>
          </a:p>
          <a:p>
            <a:pPr marL="285750" indent="-285750">
              <a:buClr>
                <a:schemeClr val="bg2"/>
              </a:buClr>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AABCE540-AFC6-4F07-B095-EEA3E5C7B41C}"/>
              </a:ext>
            </a:extLst>
          </p:cNvPr>
          <p:cNvPicPr>
            <a:picLocks noChangeAspect="1"/>
          </p:cNvPicPr>
          <p:nvPr/>
        </p:nvPicPr>
        <p:blipFill>
          <a:blip r:embed="rId5"/>
          <a:stretch>
            <a:fillRect/>
          </a:stretch>
        </p:blipFill>
        <p:spPr>
          <a:xfrm>
            <a:off x="10429" y="6512208"/>
            <a:ext cx="1347855" cy="340591"/>
          </a:xfrm>
          <a:prstGeom prst="rect">
            <a:avLst/>
          </a:prstGeom>
        </p:spPr>
      </p:pic>
    </p:spTree>
    <p:extLst>
      <p:ext uri="{BB962C8B-B14F-4D97-AF65-F5344CB8AC3E}">
        <p14:creationId xmlns:p14="http://schemas.microsoft.com/office/powerpoint/2010/main" val="3859974522"/>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1B36702-D8C2-364D-A56F-65D558D9E9FA}"/>
              </a:ext>
            </a:extLst>
          </p:cNvPr>
          <p:cNvPicPr>
            <a:picLocks noGrp="1" noChangeAspect="1"/>
          </p:cNvPicPr>
          <p:nvPr>
            <p:ph type="pic" sz="quarter" idx="10"/>
          </p:nvPr>
        </p:nvPicPr>
        <p:blipFill>
          <a:blip r:embed="rId2">
            <a:alphaModFix amt="70000"/>
            <a:extLst>
              <a:ext uri="{28A0092B-C50C-407E-A947-70E740481C1C}">
                <a14:useLocalDpi xmlns:a14="http://schemas.microsoft.com/office/drawing/2010/main" val="0"/>
              </a:ext>
            </a:extLst>
          </a:blip>
          <a:srcRect t="10038" b="10038"/>
          <a:stretch/>
        </p:blipFill>
        <p:spPr>
          <a:xfrm>
            <a:off x="0" y="0"/>
            <a:ext cx="12192000" cy="6498000"/>
          </a:xfrm>
        </p:spPr>
      </p:pic>
      <p:sp>
        <p:nvSpPr>
          <p:cNvPr id="5" name="Footer Placeholder 4">
            <a:extLst>
              <a:ext uri="{FF2B5EF4-FFF2-40B4-BE49-F238E27FC236}">
                <a16:creationId xmlns:a16="http://schemas.microsoft.com/office/drawing/2014/main" id="{510CE8A7-7E11-7C4D-8BDA-11F799A7331F}"/>
              </a:ext>
            </a:extLst>
          </p:cNvPr>
          <p:cNvSpPr>
            <a:spLocks noGrp="1"/>
          </p:cNvSpPr>
          <p:nvPr>
            <p:ph type="ftr" sz="quarter" idx="11"/>
          </p:nvPr>
        </p:nvSpPr>
        <p:spPr/>
        <p:txBody>
          <a:bodyPr/>
          <a:lstStyle/>
          <a:p>
            <a:r>
              <a:rPr lang="en-US" dirty="0"/>
              <a:t>Data processing in RStudio 2022</a:t>
            </a:r>
          </a:p>
        </p:txBody>
      </p:sp>
      <p:sp>
        <p:nvSpPr>
          <p:cNvPr id="6" name="Slide Number Placeholder 5">
            <a:extLst>
              <a:ext uri="{FF2B5EF4-FFF2-40B4-BE49-F238E27FC236}">
                <a16:creationId xmlns:a16="http://schemas.microsoft.com/office/drawing/2014/main" id="{D2695B2E-FDFA-634D-9FF9-469D84CB3EBD}"/>
              </a:ext>
            </a:extLst>
          </p:cNvPr>
          <p:cNvSpPr>
            <a:spLocks noGrp="1"/>
          </p:cNvSpPr>
          <p:nvPr>
            <p:ph type="sldNum" sz="quarter" idx="12"/>
          </p:nvPr>
        </p:nvSpPr>
        <p:spPr/>
        <p:txBody>
          <a:bodyPr/>
          <a:lstStyle/>
          <a:p>
            <a:fld id="{AB1D7550-0EB0-3A43-B3ED-278106F7B6C0}" type="slidenum">
              <a:rPr lang="en-GB" smtClean="0"/>
              <a:t>28</a:t>
            </a:fld>
            <a:endParaRPr lang="en-GB"/>
          </a:p>
        </p:txBody>
      </p:sp>
      <p:sp>
        <p:nvSpPr>
          <p:cNvPr id="24" name="Text Placeholder 23">
            <a:extLst>
              <a:ext uri="{FF2B5EF4-FFF2-40B4-BE49-F238E27FC236}">
                <a16:creationId xmlns:a16="http://schemas.microsoft.com/office/drawing/2014/main" id="{88764D16-D925-6944-9C8E-0079D9B6B99B}"/>
              </a:ext>
            </a:extLst>
          </p:cNvPr>
          <p:cNvSpPr>
            <a:spLocks noGrp="1"/>
          </p:cNvSpPr>
          <p:nvPr>
            <p:ph type="body" sz="quarter" idx="13"/>
          </p:nvPr>
        </p:nvSpPr>
        <p:spPr/>
        <p:txBody>
          <a:bodyPr/>
          <a:lstStyle/>
          <a:p>
            <a:endParaRPr lang="en-US"/>
          </a:p>
        </p:txBody>
      </p:sp>
      <p:sp>
        <p:nvSpPr>
          <p:cNvPr id="25" name="Text Placeholder 24">
            <a:extLst>
              <a:ext uri="{FF2B5EF4-FFF2-40B4-BE49-F238E27FC236}">
                <a16:creationId xmlns:a16="http://schemas.microsoft.com/office/drawing/2014/main" id="{DC2B974C-E6AF-CD4E-A03D-AD8C9D523FBC}"/>
              </a:ext>
            </a:extLst>
          </p:cNvPr>
          <p:cNvSpPr>
            <a:spLocks noGrp="1"/>
          </p:cNvSpPr>
          <p:nvPr>
            <p:ph type="body" sz="quarter" idx="14"/>
          </p:nvPr>
        </p:nvSpPr>
        <p:spPr>
          <a:xfrm>
            <a:off x="1409351" y="1500446"/>
            <a:ext cx="4991670" cy="2249433"/>
          </a:xfrm>
        </p:spPr>
        <p:txBody>
          <a:bodyPr/>
          <a:lstStyle/>
          <a:p>
            <a:r>
              <a:rPr lang="en-GB" sz="28700" dirty="0">
                <a:solidFill>
                  <a:schemeClr val="bg2"/>
                </a:solidFill>
              </a:rPr>
              <a:t>0</a:t>
            </a:r>
            <a:r>
              <a:rPr lang="pl-PL" sz="28700" dirty="0">
                <a:solidFill>
                  <a:schemeClr val="bg2"/>
                </a:solidFill>
              </a:rPr>
              <a:t>3</a:t>
            </a:r>
            <a:endParaRPr lang="en-GB" sz="28700" dirty="0">
              <a:solidFill>
                <a:schemeClr val="bg2"/>
              </a:solidFill>
            </a:endParaRPr>
          </a:p>
        </p:txBody>
      </p:sp>
      <p:sp>
        <p:nvSpPr>
          <p:cNvPr id="22" name="Content Placeholder 21">
            <a:extLst>
              <a:ext uri="{FF2B5EF4-FFF2-40B4-BE49-F238E27FC236}">
                <a16:creationId xmlns:a16="http://schemas.microsoft.com/office/drawing/2014/main" id="{C8348C78-5FC6-BB41-A760-8B576B3EFD64}"/>
              </a:ext>
            </a:extLst>
          </p:cNvPr>
          <p:cNvSpPr>
            <a:spLocks noGrp="1"/>
          </p:cNvSpPr>
          <p:nvPr>
            <p:ph idx="1"/>
          </p:nvPr>
        </p:nvSpPr>
        <p:spPr>
          <a:xfrm>
            <a:off x="5804507" y="3665680"/>
            <a:ext cx="4860696" cy="528398"/>
          </a:xfrm>
        </p:spPr>
        <p:txBody>
          <a:bodyPr>
            <a:normAutofit/>
          </a:bodyPr>
          <a:lstStyle/>
          <a:p>
            <a:r>
              <a:rPr lang="pl-PL" sz="2400" b="1" dirty="0">
                <a:solidFill>
                  <a:schemeClr val="bg1"/>
                </a:solidFill>
              </a:rPr>
              <a:t>     dane mediowe</a:t>
            </a:r>
            <a:endParaRPr lang="en-US" sz="2400" b="1" dirty="0">
              <a:solidFill>
                <a:schemeClr val="bg1"/>
              </a:solidFill>
            </a:endParaRPr>
          </a:p>
        </p:txBody>
      </p:sp>
      <p:pic>
        <p:nvPicPr>
          <p:cNvPr id="8" name="Obraz 7">
            <a:extLst>
              <a:ext uri="{FF2B5EF4-FFF2-40B4-BE49-F238E27FC236}">
                <a16:creationId xmlns:a16="http://schemas.microsoft.com/office/drawing/2014/main" id="{3E3F1685-0870-4337-8D12-15DC005EE9FB}"/>
              </a:ext>
            </a:extLst>
          </p:cNvPr>
          <p:cNvPicPr>
            <a:picLocks noChangeAspect="1"/>
          </p:cNvPicPr>
          <p:nvPr/>
        </p:nvPicPr>
        <p:blipFill>
          <a:blip r:embed="rId3"/>
          <a:stretch>
            <a:fillRect/>
          </a:stretch>
        </p:blipFill>
        <p:spPr>
          <a:xfrm>
            <a:off x="10429" y="6512208"/>
            <a:ext cx="1347855" cy="340591"/>
          </a:xfrm>
          <a:prstGeom prst="rect">
            <a:avLst/>
          </a:prstGeom>
        </p:spPr>
      </p:pic>
    </p:spTree>
    <p:extLst>
      <p:ext uri="{BB962C8B-B14F-4D97-AF65-F5344CB8AC3E}">
        <p14:creationId xmlns:p14="http://schemas.microsoft.com/office/powerpoint/2010/main" val="1845416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0AE7A0-6CEE-DD4E-B596-1D05D256C6CC}"/>
              </a:ext>
            </a:extLst>
          </p:cNvPr>
          <p:cNvSpPr>
            <a:spLocks noGrp="1"/>
          </p:cNvSpPr>
          <p:nvPr>
            <p:ph type="body" sz="quarter" idx="13"/>
          </p:nvPr>
        </p:nvSpPr>
        <p:spPr/>
        <p:txBody>
          <a:bodyPr/>
          <a:lstStyle/>
          <a:p>
            <a:endParaRPr lang="en-GB"/>
          </a:p>
        </p:txBody>
      </p:sp>
      <p:sp>
        <p:nvSpPr>
          <p:cNvPr id="3" name="Title 2">
            <a:extLst>
              <a:ext uri="{FF2B5EF4-FFF2-40B4-BE49-F238E27FC236}">
                <a16:creationId xmlns:a16="http://schemas.microsoft.com/office/drawing/2014/main" id="{C649AC59-C392-F64E-865B-6D6EDD682778}"/>
              </a:ext>
            </a:extLst>
          </p:cNvPr>
          <p:cNvSpPr>
            <a:spLocks noGrp="1"/>
          </p:cNvSpPr>
          <p:nvPr>
            <p:ph type="title"/>
          </p:nvPr>
        </p:nvSpPr>
        <p:spPr/>
        <p:txBody>
          <a:bodyPr/>
          <a:lstStyle/>
          <a:p>
            <a:r>
              <a:rPr lang="pl-PL" dirty="0"/>
              <a:t>wybór metryki jest kluczowy w prawidłowym uwzględnieniu zmiennej mediowej w modelu</a:t>
            </a:r>
            <a:endParaRPr lang="en-US" b="0" dirty="0"/>
          </a:p>
        </p:txBody>
      </p:sp>
      <p:sp>
        <p:nvSpPr>
          <p:cNvPr id="8" name="Slide Number Placeholder 7">
            <a:extLst>
              <a:ext uri="{FF2B5EF4-FFF2-40B4-BE49-F238E27FC236}">
                <a16:creationId xmlns:a16="http://schemas.microsoft.com/office/drawing/2014/main" id="{5144D145-2F6E-504A-83CF-B284D0BE64AB}"/>
              </a:ext>
            </a:extLst>
          </p:cNvPr>
          <p:cNvSpPr>
            <a:spLocks noGrp="1"/>
          </p:cNvSpPr>
          <p:nvPr>
            <p:ph type="sldNum" sz="quarter" idx="12"/>
          </p:nvPr>
        </p:nvSpPr>
        <p:spPr/>
        <p:txBody>
          <a:bodyPr/>
          <a:lstStyle/>
          <a:p>
            <a:fld id="{AB1D7550-0EB0-3A43-B3ED-278106F7B6C0}" type="slidenum">
              <a:rPr lang="en-GB" smtClean="0"/>
              <a:t>29</a:t>
            </a:fld>
            <a:endParaRPr lang="en-GB"/>
          </a:p>
        </p:txBody>
      </p:sp>
      <p:sp>
        <p:nvSpPr>
          <p:cNvPr id="9" name="Footer Placeholder 4">
            <a:extLst>
              <a:ext uri="{FF2B5EF4-FFF2-40B4-BE49-F238E27FC236}">
                <a16:creationId xmlns:a16="http://schemas.microsoft.com/office/drawing/2014/main" id="{5659E359-4613-415A-AE3D-6BE37FB6535D}"/>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graphicFrame>
        <p:nvGraphicFramePr>
          <p:cNvPr id="10" name="Tabela 10">
            <a:extLst>
              <a:ext uri="{FF2B5EF4-FFF2-40B4-BE49-F238E27FC236}">
                <a16:creationId xmlns:a16="http://schemas.microsoft.com/office/drawing/2014/main" id="{93413483-C0B3-4099-9026-14DF3991CB97}"/>
              </a:ext>
            </a:extLst>
          </p:cNvPr>
          <p:cNvGraphicFramePr>
            <a:graphicFrameLocks noGrp="1"/>
          </p:cNvGraphicFramePr>
          <p:nvPr>
            <p:extLst>
              <p:ext uri="{D42A27DB-BD31-4B8C-83A1-F6EECF244321}">
                <p14:modId xmlns:p14="http://schemas.microsoft.com/office/powerpoint/2010/main" val="245321482"/>
              </p:ext>
            </p:extLst>
          </p:nvPr>
        </p:nvGraphicFramePr>
        <p:xfrm>
          <a:off x="5465659" y="1359096"/>
          <a:ext cx="6274773" cy="4820920"/>
        </p:xfrm>
        <a:graphic>
          <a:graphicData uri="http://schemas.openxmlformats.org/drawingml/2006/table">
            <a:tbl>
              <a:tblPr firstRow="1" bandRow="1">
                <a:tableStyleId>{5C22544A-7EE6-4342-B048-85BDC9FD1C3A}</a:tableStyleId>
              </a:tblPr>
              <a:tblGrid>
                <a:gridCol w="2869035">
                  <a:extLst>
                    <a:ext uri="{9D8B030D-6E8A-4147-A177-3AD203B41FA5}">
                      <a16:colId xmlns:a16="http://schemas.microsoft.com/office/drawing/2014/main" val="3711290498"/>
                    </a:ext>
                  </a:extLst>
                </a:gridCol>
                <a:gridCol w="3405738">
                  <a:extLst>
                    <a:ext uri="{9D8B030D-6E8A-4147-A177-3AD203B41FA5}">
                      <a16:colId xmlns:a16="http://schemas.microsoft.com/office/drawing/2014/main" val="1036691837"/>
                    </a:ext>
                  </a:extLst>
                </a:gridCol>
              </a:tblGrid>
              <a:tr h="370840">
                <a:tc>
                  <a:txBody>
                    <a:bodyPr/>
                    <a:lstStyle/>
                    <a:p>
                      <a:r>
                        <a:rPr lang="pl-PL" dirty="0">
                          <a:solidFill>
                            <a:schemeClr val="accent1"/>
                          </a:solidFill>
                        </a:rPr>
                        <a:t>Medium</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dirty="0">
                          <a:solidFill>
                            <a:schemeClr val="accent1"/>
                          </a:solidFill>
                        </a:rPr>
                        <a:t>Preferowana metryka</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070824532"/>
                  </a:ext>
                </a:extLst>
              </a:tr>
              <a:tr h="370840">
                <a:tc>
                  <a:txBody>
                    <a:bodyPr/>
                    <a:lstStyle/>
                    <a:p>
                      <a:r>
                        <a:rPr lang="pl-PL" sz="1600" dirty="0"/>
                        <a:t>TV</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GRP/TRP</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3049749305"/>
                  </a:ext>
                </a:extLst>
              </a:tr>
              <a:tr h="370840">
                <a:tc>
                  <a:txBody>
                    <a:bodyPr/>
                    <a:lstStyle/>
                    <a:p>
                      <a:r>
                        <a:rPr lang="pl-PL" sz="1600" dirty="0"/>
                        <a:t>Radio</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GRP/TRP</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428447933"/>
                  </a:ext>
                </a:extLst>
              </a:tr>
              <a:tr h="370840">
                <a:tc>
                  <a:txBody>
                    <a:bodyPr/>
                    <a:lstStyle/>
                    <a:p>
                      <a:r>
                        <a:rPr lang="pl-PL" sz="1600" dirty="0"/>
                        <a:t>OOH</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GRP/TRP</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979659424"/>
                  </a:ext>
                </a:extLst>
              </a:tr>
              <a:tr h="370840">
                <a:tc>
                  <a:txBody>
                    <a:bodyPr/>
                    <a:lstStyle/>
                    <a:p>
                      <a:r>
                        <a:rPr lang="pl-PL" sz="1600" dirty="0"/>
                        <a:t>Kino</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GRP/TRP</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7595740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600" dirty="0"/>
                        <a:t>social (Meta) </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impresje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3699470836"/>
                  </a:ext>
                </a:extLst>
              </a:tr>
              <a:tr h="370840">
                <a:tc>
                  <a:txBody>
                    <a:bodyPr/>
                    <a:lstStyle/>
                    <a:p>
                      <a:r>
                        <a:rPr lang="pl-PL" sz="1600" dirty="0"/>
                        <a:t>wideo online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impresje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705788520"/>
                  </a:ext>
                </a:extLst>
              </a:tr>
              <a:tr h="370840">
                <a:tc>
                  <a:txBody>
                    <a:bodyPr/>
                    <a:lstStyle/>
                    <a:p>
                      <a:r>
                        <a:rPr lang="pl-PL" sz="1600" dirty="0"/>
                        <a:t>display online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impresje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034842909"/>
                  </a:ext>
                </a:extLst>
              </a:tr>
              <a:tr h="370840">
                <a:tc>
                  <a:txBody>
                    <a:bodyPr/>
                    <a:lstStyle/>
                    <a:p>
                      <a:r>
                        <a:rPr lang="pl-PL" sz="1600" dirty="0"/>
                        <a:t>YouTube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impresje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2283038500"/>
                  </a:ext>
                </a:extLst>
              </a:tr>
              <a:tr h="370840">
                <a:tc>
                  <a:txBody>
                    <a:bodyPr/>
                    <a:lstStyle/>
                    <a:p>
                      <a:r>
                        <a:rPr lang="pl-PL" sz="1600" dirty="0"/>
                        <a:t>search</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impresje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3590269561"/>
                  </a:ext>
                </a:extLst>
              </a:tr>
              <a:tr h="370840">
                <a:tc>
                  <a:txBody>
                    <a:bodyPr/>
                    <a:lstStyle/>
                    <a:p>
                      <a:r>
                        <a:rPr lang="pl-PL" sz="1600" dirty="0"/>
                        <a:t>afiliacje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kliknięcia</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2873873972"/>
                  </a:ext>
                </a:extLst>
              </a:tr>
              <a:tr h="370840">
                <a:tc>
                  <a:txBody>
                    <a:bodyPr/>
                    <a:lstStyle/>
                    <a:p>
                      <a:r>
                        <a:rPr lang="pl-PL" sz="1600" dirty="0"/>
                        <a:t>artykuły sponsorowane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kliknięcia</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256559458"/>
                  </a:ext>
                </a:extLst>
              </a:tr>
              <a:tr h="370840">
                <a:tc>
                  <a:txBody>
                    <a:bodyPr/>
                    <a:lstStyle/>
                    <a:p>
                      <a:r>
                        <a:rPr lang="pl-PL" sz="1600" dirty="0"/>
                        <a:t>mailing</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otwarte emaile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2691447781"/>
                  </a:ext>
                </a:extLst>
              </a:tr>
            </a:tbl>
          </a:graphicData>
        </a:graphic>
      </p:graphicFrame>
      <p:pic>
        <p:nvPicPr>
          <p:cNvPr id="7" name="Obraz 6">
            <a:extLst>
              <a:ext uri="{FF2B5EF4-FFF2-40B4-BE49-F238E27FC236}">
                <a16:creationId xmlns:a16="http://schemas.microsoft.com/office/drawing/2014/main" id="{D11668AD-7325-4A2D-B869-57D2F6649AC7}"/>
              </a:ext>
            </a:extLst>
          </p:cNvPr>
          <p:cNvPicPr>
            <a:picLocks noChangeAspect="1"/>
          </p:cNvPicPr>
          <p:nvPr/>
        </p:nvPicPr>
        <p:blipFill>
          <a:blip r:embed="rId2"/>
          <a:stretch>
            <a:fillRect/>
          </a:stretch>
        </p:blipFill>
        <p:spPr>
          <a:xfrm>
            <a:off x="10429" y="6512208"/>
            <a:ext cx="1347855" cy="340591"/>
          </a:xfrm>
          <a:prstGeom prst="rect">
            <a:avLst/>
          </a:prstGeom>
        </p:spPr>
      </p:pic>
      <p:sp>
        <p:nvSpPr>
          <p:cNvPr id="13" name="Content Placeholder 3">
            <a:extLst>
              <a:ext uri="{FF2B5EF4-FFF2-40B4-BE49-F238E27FC236}">
                <a16:creationId xmlns:a16="http://schemas.microsoft.com/office/drawing/2014/main" id="{536F6084-5606-4FEA-BC6A-85319C81C2E4}"/>
              </a:ext>
            </a:extLst>
          </p:cNvPr>
          <p:cNvSpPr>
            <a:spLocks noGrp="1"/>
          </p:cNvSpPr>
          <p:nvPr>
            <p:ph idx="1"/>
          </p:nvPr>
        </p:nvSpPr>
        <p:spPr>
          <a:xfrm>
            <a:off x="618066" y="1461330"/>
            <a:ext cx="4468284" cy="3307223"/>
          </a:xfrm>
        </p:spPr>
        <p:txBody>
          <a:bodyPr>
            <a:noAutofit/>
          </a:bodyPr>
          <a:lstStyle/>
          <a:p>
            <a:pPr>
              <a:buClr>
                <a:schemeClr val="bg2"/>
              </a:buClr>
            </a:pPr>
            <a:r>
              <a:rPr lang="pl-PL" b="1" dirty="0">
                <a:latin typeface="+mj-lt"/>
              </a:rPr>
              <a:t>metryka powinna:</a:t>
            </a:r>
          </a:p>
          <a:p>
            <a:pPr marL="285750" indent="-285750">
              <a:buClr>
                <a:schemeClr val="bg2"/>
              </a:buClr>
              <a:buFont typeface="Arial" panose="020B0604020202020204" pitchFamily="34" charset="0"/>
              <a:buChar char="•"/>
            </a:pPr>
            <a:r>
              <a:rPr lang="pl-PL" sz="1200" dirty="0"/>
              <a:t>odzwierciedlać jak najbliżej i najdokładniej kontakt odbiorcy z reklamą:</a:t>
            </a:r>
          </a:p>
          <a:p>
            <a:pPr marL="579438" lvl="2"/>
            <a:r>
              <a:rPr lang="pl-PL" sz="1200" dirty="0"/>
              <a:t>koszt kampanii nie jest dobrą metryką, ponieważ nie reprezentuje natężenia kontaktu z odbiorcą. Droga kampania mogła zawieść na etapie egzekucji i nie być widoczna dla odbiorcy.</a:t>
            </a:r>
          </a:p>
          <a:p>
            <a:pPr marL="285750" indent="-285750">
              <a:buClr>
                <a:schemeClr val="bg2"/>
              </a:buClr>
              <a:buFont typeface="Arial" panose="020B0604020202020204" pitchFamily="34" charset="0"/>
              <a:buChar char="•"/>
            </a:pPr>
            <a:r>
              <a:rPr lang="pl-PL" sz="1200" dirty="0"/>
              <a:t>odzwierciedlać/zliczać wszystkie kontakty:</a:t>
            </a:r>
          </a:p>
          <a:p>
            <a:pPr marL="579438" lvl="2"/>
            <a:r>
              <a:rPr lang="pl-PL" sz="1200" dirty="0"/>
              <a:t>kliknięcia w reklamę zwykle są gorszą metryką niż impresje, ponieważ widząc liczbę klików nie potrafimy wskazać prawdziwej liczby kontaktów reklamy z odbiorcą. Widzimy wtedy jedynie kontakty, w których doszło do interakcji.</a:t>
            </a:r>
          </a:p>
          <a:p>
            <a:pPr marL="285750" indent="-285750">
              <a:buClr>
                <a:schemeClr val="bg2"/>
              </a:buClr>
              <a:buFont typeface="Arial" panose="020B0604020202020204" pitchFamily="34" charset="0"/>
              <a:buChar char="•"/>
            </a:pPr>
            <a:r>
              <a:rPr lang="pl-PL" sz="1200" dirty="0"/>
              <a:t>być możliwie porównywalna pomiędzy mediami </a:t>
            </a:r>
          </a:p>
          <a:p>
            <a:pPr marL="285750" indent="-285750">
              <a:buClr>
                <a:schemeClr val="bg2"/>
              </a:buClr>
              <a:buFont typeface="Arial" panose="020B0604020202020204" pitchFamily="34" charset="0"/>
              <a:buChar char="•"/>
            </a:pPr>
            <a:r>
              <a:rPr lang="pl-PL" sz="1200" dirty="0"/>
              <a:t>być dostosowana do formy działania konkretnego medium (np. liczba wysłanych maili jest intuicyjnie gorszym miernikiem kampanii niż liczba maili otwartych)</a:t>
            </a:r>
            <a:endParaRPr lang="en-GB" sz="1200" dirty="0"/>
          </a:p>
          <a:p>
            <a:pPr marL="285750" indent="-285750">
              <a:buClr>
                <a:schemeClr val="bg2"/>
              </a:buClr>
              <a:buFont typeface="Arial" panose="020B0604020202020204" pitchFamily="34" charset="0"/>
              <a:buChar char="•"/>
            </a:pPr>
            <a:endParaRPr lang="en-GB" sz="12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48352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1B36702-D8C2-364D-A56F-65D558D9E9FA}"/>
              </a:ext>
            </a:extLst>
          </p:cNvPr>
          <p:cNvPicPr>
            <a:picLocks noGrp="1" noChangeAspect="1"/>
          </p:cNvPicPr>
          <p:nvPr>
            <p:ph type="pic" sz="quarter" idx="10"/>
          </p:nvPr>
        </p:nvPicPr>
        <p:blipFill>
          <a:blip r:embed="rId2">
            <a:alphaModFix amt="70000"/>
            <a:extLst>
              <a:ext uri="{28A0092B-C50C-407E-A947-70E740481C1C}">
                <a14:useLocalDpi xmlns:a14="http://schemas.microsoft.com/office/drawing/2010/main" val="0"/>
              </a:ext>
            </a:extLst>
          </a:blip>
          <a:srcRect t="10038" b="10038"/>
          <a:stretch/>
        </p:blipFill>
        <p:spPr>
          <a:xfrm>
            <a:off x="0" y="0"/>
            <a:ext cx="12192000" cy="6498000"/>
          </a:xfrm>
        </p:spPr>
      </p:pic>
      <p:sp>
        <p:nvSpPr>
          <p:cNvPr id="5" name="Footer Placeholder 4">
            <a:extLst>
              <a:ext uri="{FF2B5EF4-FFF2-40B4-BE49-F238E27FC236}">
                <a16:creationId xmlns:a16="http://schemas.microsoft.com/office/drawing/2014/main" id="{510CE8A7-7E11-7C4D-8BDA-11F799A7331F}"/>
              </a:ext>
            </a:extLst>
          </p:cNvPr>
          <p:cNvSpPr>
            <a:spLocks noGrp="1"/>
          </p:cNvSpPr>
          <p:nvPr>
            <p:ph type="ftr" sz="quarter" idx="11"/>
          </p:nvPr>
        </p:nvSpPr>
        <p:spPr/>
        <p:txBody>
          <a:bodyPr/>
          <a:lstStyle/>
          <a:p>
            <a:r>
              <a:rPr lang="en-US" dirty="0"/>
              <a:t>Data processing in RStudio 2022</a:t>
            </a:r>
          </a:p>
        </p:txBody>
      </p:sp>
      <p:sp>
        <p:nvSpPr>
          <p:cNvPr id="6" name="Slide Number Placeholder 5">
            <a:extLst>
              <a:ext uri="{FF2B5EF4-FFF2-40B4-BE49-F238E27FC236}">
                <a16:creationId xmlns:a16="http://schemas.microsoft.com/office/drawing/2014/main" id="{D2695B2E-FDFA-634D-9FF9-469D84CB3EBD}"/>
              </a:ext>
            </a:extLst>
          </p:cNvPr>
          <p:cNvSpPr>
            <a:spLocks noGrp="1"/>
          </p:cNvSpPr>
          <p:nvPr>
            <p:ph type="sldNum" sz="quarter" idx="12"/>
          </p:nvPr>
        </p:nvSpPr>
        <p:spPr/>
        <p:txBody>
          <a:bodyPr/>
          <a:lstStyle/>
          <a:p>
            <a:fld id="{AB1D7550-0EB0-3A43-B3ED-278106F7B6C0}" type="slidenum">
              <a:rPr lang="en-GB" smtClean="0"/>
              <a:t>3</a:t>
            </a:fld>
            <a:endParaRPr lang="en-GB"/>
          </a:p>
        </p:txBody>
      </p:sp>
      <p:sp>
        <p:nvSpPr>
          <p:cNvPr id="24" name="Text Placeholder 23">
            <a:extLst>
              <a:ext uri="{FF2B5EF4-FFF2-40B4-BE49-F238E27FC236}">
                <a16:creationId xmlns:a16="http://schemas.microsoft.com/office/drawing/2014/main" id="{88764D16-D925-6944-9C8E-0079D9B6B99B}"/>
              </a:ext>
            </a:extLst>
          </p:cNvPr>
          <p:cNvSpPr>
            <a:spLocks noGrp="1"/>
          </p:cNvSpPr>
          <p:nvPr>
            <p:ph type="body" sz="quarter" idx="13"/>
          </p:nvPr>
        </p:nvSpPr>
        <p:spPr/>
        <p:txBody>
          <a:bodyPr/>
          <a:lstStyle/>
          <a:p>
            <a:endParaRPr lang="en-US"/>
          </a:p>
        </p:txBody>
      </p:sp>
      <p:sp>
        <p:nvSpPr>
          <p:cNvPr id="25" name="Text Placeholder 24">
            <a:extLst>
              <a:ext uri="{FF2B5EF4-FFF2-40B4-BE49-F238E27FC236}">
                <a16:creationId xmlns:a16="http://schemas.microsoft.com/office/drawing/2014/main" id="{DC2B974C-E6AF-CD4E-A03D-AD8C9D523FBC}"/>
              </a:ext>
            </a:extLst>
          </p:cNvPr>
          <p:cNvSpPr>
            <a:spLocks noGrp="1"/>
          </p:cNvSpPr>
          <p:nvPr>
            <p:ph type="body" sz="quarter" idx="14"/>
          </p:nvPr>
        </p:nvSpPr>
        <p:spPr>
          <a:xfrm>
            <a:off x="1409351" y="1500446"/>
            <a:ext cx="4991670" cy="2249433"/>
          </a:xfrm>
        </p:spPr>
        <p:txBody>
          <a:bodyPr/>
          <a:lstStyle/>
          <a:p>
            <a:r>
              <a:rPr lang="en-GB" sz="28700" dirty="0">
                <a:solidFill>
                  <a:schemeClr val="bg2"/>
                </a:solidFill>
              </a:rPr>
              <a:t>01</a:t>
            </a:r>
          </a:p>
        </p:txBody>
      </p:sp>
      <p:sp>
        <p:nvSpPr>
          <p:cNvPr id="22" name="Content Placeholder 21">
            <a:extLst>
              <a:ext uri="{FF2B5EF4-FFF2-40B4-BE49-F238E27FC236}">
                <a16:creationId xmlns:a16="http://schemas.microsoft.com/office/drawing/2014/main" id="{C8348C78-5FC6-BB41-A760-8B576B3EFD64}"/>
              </a:ext>
            </a:extLst>
          </p:cNvPr>
          <p:cNvSpPr>
            <a:spLocks noGrp="1"/>
          </p:cNvSpPr>
          <p:nvPr>
            <p:ph idx="1"/>
          </p:nvPr>
        </p:nvSpPr>
        <p:spPr>
          <a:xfrm>
            <a:off x="5804507" y="3665680"/>
            <a:ext cx="4860696" cy="528398"/>
          </a:xfrm>
        </p:spPr>
        <p:txBody>
          <a:bodyPr>
            <a:normAutofit/>
          </a:bodyPr>
          <a:lstStyle/>
          <a:p>
            <a:r>
              <a:rPr lang="pl-PL" sz="2400" b="1" dirty="0">
                <a:solidFill>
                  <a:schemeClr val="bg1"/>
                </a:solidFill>
              </a:rPr>
              <a:t>źródła danych i postać bazy</a:t>
            </a:r>
            <a:endParaRPr lang="en-US" sz="2400" b="1" dirty="0">
              <a:solidFill>
                <a:schemeClr val="bg1"/>
              </a:solidFill>
            </a:endParaRPr>
          </a:p>
        </p:txBody>
      </p:sp>
      <p:pic>
        <p:nvPicPr>
          <p:cNvPr id="21" name="Obraz 20">
            <a:extLst>
              <a:ext uri="{FF2B5EF4-FFF2-40B4-BE49-F238E27FC236}">
                <a16:creationId xmlns:a16="http://schemas.microsoft.com/office/drawing/2014/main" id="{A0DC76E0-C731-41D3-B676-D5932984965F}"/>
              </a:ext>
            </a:extLst>
          </p:cNvPr>
          <p:cNvPicPr>
            <a:picLocks noChangeAspect="1"/>
          </p:cNvPicPr>
          <p:nvPr/>
        </p:nvPicPr>
        <p:blipFill>
          <a:blip r:embed="rId3"/>
          <a:stretch>
            <a:fillRect/>
          </a:stretch>
        </p:blipFill>
        <p:spPr>
          <a:xfrm>
            <a:off x="10429" y="6512208"/>
            <a:ext cx="1347855" cy="340591"/>
          </a:xfrm>
          <a:prstGeom prst="rect">
            <a:avLst/>
          </a:prstGeom>
        </p:spPr>
      </p:pic>
    </p:spTree>
    <p:extLst>
      <p:ext uri="{BB962C8B-B14F-4D97-AF65-F5344CB8AC3E}">
        <p14:creationId xmlns:p14="http://schemas.microsoft.com/office/powerpoint/2010/main" val="3874454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fontScale="90000"/>
          </a:bodyPr>
          <a:lstStyle/>
          <a:p>
            <a:r>
              <a:rPr lang="pl-PL" dirty="0"/>
              <a:t>zadanie 6</a:t>
            </a:r>
            <a:br>
              <a:rPr lang="pl-PL" sz="2200" dirty="0"/>
            </a:br>
            <a:r>
              <a:rPr lang="pl-PL" sz="2200" dirty="0">
                <a:solidFill>
                  <a:srgbClr val="E1005D"/>
                </a:solidFill>
              </a:rPr>
              <a:t>(1 pkt)</a:t>
            </a:r>
            <a:endParaRPr lang="en-US" dirty="0">
              <a:solidFill>
                <a:srgbClr val="E1005D"/>
              </a:solidFill>
            </a:endParaRPr>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30</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9196939" cy="3307223"/>
          </a:xfrm>
        </p:spPr>
        <p:txBody>
          <a:bodyPr>
            <a:normAutofit/>
          </a:bodyPr>
          <a:lstStyle/>
          <a:p>
            <a:pPr marL="285750" indent="-285750">
              <a:buFont typeface="Arial" panose="020B0604020202020204" pitchFamily="34" charset="0"/>
              <a:buChar char="•"/>
            </a:pPr>
            <a:r>
              <a:rPr lang="pl-PL" dirty="0"/>
              <a:t>obejrzyj zmienne zaczynające się od TV_ na wykresie</a:t>
            </a:r>
          </a:p>
          <a:p>
            <a:pPr marL="285750" indent="-285750">
              <a:buFont typeface="Arial" panose="020B0604020202020204" pitchFamily="34" charset="0"/>
              <a:buChar char="•"/>
            </a:pPr>
            <a:r>
              <a:rPr lang="pl-PL" dirty="0"/>
              <a:t>zainputuj braki danych wartością 0 (zakładamy, że w okresie dla którego nie mamy danych, dane aktywności nie wystąpiły).</a:t>
            </a:r>
          </a:p>
          <a:p>
            <a:pPr marL="285750" indent="-285750">
              <a:buFont typeface="Arial" panose="020B0604020202020204" pitchFamily="34" charset="0"/>
              <a:buChar char="•"/>
            </a:pPr>
            <a:r>
              <a:rPr lang="pl-PL" dirty="0"/>
              <a:t>wynikiem zadania 6 powinna być niezależna ramka danych </a:t>
            </a:r>
            <a:endParaRPr lang="pl-PL" b="1" i="1" dirty="0"/>
          </a:p>
          <a:p>
            <a:pPr marL="285750" indent="-285750">
              <a:buFont typeface="Arial" panose="020B0604020202020204" pitchFamily="34" charset="0"/>
              <a:buChar char="•"/>
            </a:pPr>
            <a:endParaRPr lang="pl-PL" b="1" i="1" dirty="0"/>
          </a:p>
          <a:p>
            <a:pPr marL="285750" indent="-285750">
              <a:buFont typeface="Arial" panose="020B0604020202020204" pitchFamily="34" charset="0"/>
              <a:buChar char="•"/>
            </a:pPr>
            <a:endParaRPr lang="pl-PL" b="1" i="1" dirty="0"/>
          </a:p>
          <a:p>
            <a:pPr lvl="2" indent="0">
              <a:buClrTx/>
              <a:buNone/>
            </a:pPr>
            <a:endParaRPr lang="pl-PL" b="1" i="1" dirty="0"/>
          </a:p>
          <a:p>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750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definicje impresji</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6" y="1461330"/>
            <a:ext cx="5381082" cy="3307223"/>
          </a:xfrm>
        </p:spPr>
        <p:txBody>
          <a:bodyPr>
            <a:noAutofit/>
          </a:bodyPr>
          <a:lstStyle/>
          <a:p>
            <a:pPr>
              <a:buClr>
                <a:schemeClr val="bg2"/>
              </a:buClr>
            </a:pPr>
            <a:r>
              <a:rPr lang="pl-PL" b="1" dirty="0">
                <a:latin typeface="+mj-lt"/>
              </a:rPr>
              <a:t>różni dostawcy/platformy w różny sposób definiują impresje:</a:t>
            </a:r>
          </a:p>
          <a:p>
            <a:pPr marL="285750" indent="-285750">
              <a:buClr>
                <a:schemeClr val="bg2"/>
              </a:buClr>
              <a:buFont typeface="Arial" panose="020B0604020202020204" pitchFamily="34" charset="0"/>
              <a:buChar char="•"/>
            </a:pPr>
            <a:r>
              <a:rPr lang="pl-PL" sz="1200" b="1" dirty="0"/>
              <a:t>Meta: „</a:t>
            </a:r>
            <a:r>
              <a:rPr lang="en-US" sz="1200" i="1" dirty="0"/>
              <a:t>Ad Manager counts an impression each time a creative is downloaded in the user's device and has begun to load. Note that the impression is counted before the creative is fully downloaded and viewed by the end user.</a:t>
            </a:r>
            <a:r>
              <a:rPr lang="pl-PL" sz="1200" i="1" dirty="0"/>
              <a:t>”</a:t>
            </a:r>
            <a:endParaRPr lang="en-GB" sz="1200" i="1" dirty="0"/>
          </a:p>
          <a:p>
            <a:pPr marL="285750" indent="-285750">
              <a:buClr>
                <a:schemeClr val="bg2"/>
              </a:buClr>
              <a:buFont typeface="Arial" panose="020B0604020202020204" pitchFamily="34" charset="0"/>
              <a:buChar char="•"/>
            </a:pPr>
            <a:r>
              <a:rPr lang="pl-PL" sz="1200" b="1" dirty="0"/>
              <a:t>Google: „</a:t>
            </a:r>
            <a:r>
              <a:rPr lang="en-US" sz="1200" i="1" dirty="0"/>
              <a:t>An impression is counted when a list item is visible in the short list view, and also when the list view is expanded, whether or not the item is actually scrolled into view. Therefore, if an item is visible in the short view and the user then clicks to expand the list, two impressions are counted.</a:t>
            </a:r>
            <a:r>
              <a:rPr lang="pl-PL" sz="1200" i="1" dirty="0"/>
              <a:t>”</a:t>
            </a:r>
            <a:endParaRPr lang="en-GB" sz="1200" i="1"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31</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sp>
        <p:nvSpPr>
          <p:cNvPr id="10" name="Content Placeholder 9">
            <a:extLst>
              <a:ext uri="{FF2B5EF4-FFF2-40B4-BE49-F238E27FC236}">
                <a16:creationId xmlns:a16="http://schemas.microsoft.com/office/drawing/2014/main" id="{E9283E78-C8F6-3E46-A14C-95D6881033DE}"/>
              </a:ext>
            </a:extLst>
          </p:cNvPr>
          <p:cNvSpPr>
            <a:spLocks noGrp="1"/>
          </p:cNvSpPr>
          <p:nvPr>
            <p:ph idx="14"/>
          </p:nvPr>
        </p:nvSpPr>
        <p:spPr>
          <a:xfrm>
            <a:off x="6192852" y="1461330"/>
            <a:ext cx="5576902" cy="3307223"/>
          </a:xfrm>
        </p:spPr>
        <p:txBody>
          <a:bodyPr>
            <a:normAutofit/>
          </a:bodyPr>
          <a:lstStyle/>
          <a:p>
            <a:pPr>
              <a:buClr>
                <a:schemeClr val="bg2"/>
              </a:buClr>
            </a:pPr>
            <a:r>
              <a:rPr lang="pl-PL" b="1" dirty="0">
                <a:latin typeface="+mj-lt"/>
              </a:rPr>
              <a:t>sytuacja jest bardziej skomplikowana w przypadku video:</a:t>
            </a:r>
            <a:endParaRPr lang="en-US" b="1" dirty="0">
              <a:latin typeface="+mj-lt"/>
            </a:endParaRPr>
          </a:p>
          <a:p>
            <a:pPr marL="285750" indent="-285750">
              <a:buClr>
                <a:schemeClr val="bg2"/>
              </a:buClr>
              <a:buFont typeface="Arial" panose="020B0604020202020204" pitchFamily="34" charset="0"/>
              <a:buChar char="•"/>
            </a:pPr>
            <a:r>
              <a:rPr lang="pl-PL" sz="1200" b="1" dirty="0"/>
              <a:t>YouTube:</a:t>
            </a:r>
          </a:p>
          <a:p>
            <a:pPr marL="579438" lvl="2"/>
            <a:r>
              <a:rPr lang="pl-PL" sz="1200" i="1" dirty="0"/>
              <a:t>„</a:t>
            </a:r>
            <a:r>
              <a:rPr lang="en-US" sz="1200" i="1" dirty="0"/>
              <a:t>Someone watches a complete ad that's 11–30 seconds long.</a:t>
            </a:r>
            <a:r>
              <a:rPr lang="pl-PL" sz="1200" i="1" dirty="0"/>
              <a:t>”</a:t>
            </a:r>
            <a:r>
              <a:rPr lang="en-US" sz="1200" i="1" dirty="0"/>
              <a:t> </a:t>
            </a:r>
            <a:endParaRPr lang="pl-PL" sz="1200" i="1" dirty="0"/>
          </a:p>
          <a:p>
            <a:pPr marL="579438" lvl="2"/>
            <a:r>
              <a:rPr lang="pl-PL" sz="1200" i="1" dirty="0"/>
              <a:t>„</a:t>
            </a:r>
            <a:r>
              <a:rPr lang="en-US" sz="1200" i="1" dirty="0"/>
              <a:t>Someone watches at least 30 seconds of an ad that's more than 30 seconds long.</a:t>
            </a:r>
            <a:r>
              <a:rPr lang="pl-PL" sz="1200" i="1" dirty="0"/>
              <a:t>”</a:t>
            </a:r>
            <a:r>
              <a:rPr lang="en-US" sz="1200" i="1" dirty="0"/>
              <a:t> </a:t>
            </a:r>
            <a:endParaRPr lang="pl-PL" sz="1200" i="1" dirty="0"/>
          </a:p>
          <a:p>
            <a:pPr marL="579438" lvl="2"/>
            <a:r>
              <a:rPr lang="pl-PL" sz="1200" i="1" dirty="0"/>
              <a:t>„</a:t>
            </a:r>
            <a:r>
              <a:rPr lang="en-US" sz="1200" i="1" dirty="0"/>
              <a:t>Someone interacts with the ad.</a:t>
            </a:r>
            <a:r>
              <a:rPr lang="pl-PL" sz="1200" i="1" dirty="0"/>
              <a:t>”</a:t>
            </a:r>
          </a:p>
          <a:p>
            <a:pPr>
              <a:buClr>
                <a:schemeClr val="bg2"/>
              </a:buClr>
            </a:pPr>
            <a:endParaRPr lang="en-GB" sz="1200" dirty="0"/>
          </a:p>
          <a:p>
            <a:pPr marL="285750" indent="-285750">
              <a:buClr>
                <a:schemeClr val="bg2"/>
              </a:buClr>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C5BD5968-672A-4532-8310-D9227CA86DDD}"/>
              </a:ext>
            </a:extLst>
          </p:cNvPr>
          <p:cNvPicPr>
            <a:picLocks noChangeAspect="1"/>
          </p:cNvPicPr>
          <p:nvPr/>
        </p:nvPicPr>
        <p:blipFill>
          <a:blip r:embed="rId4"/>
          <a:stretch>
            <a:fillRect/>
          </a:stretch>
        </p:blipFill>
        <p:spPr>
          <a:xfrm>
            <a:off x="10429" y="6512208"/>
            <a:ext cx="1347855" cy="340591"/>
          </a:xfrm>
          <a:prstGeom prst="rect">
            <a:avLst/>
          </a:prstGeom>
        </p:spPr>
      </p:pic>
    </p:spTree>
    <p:extLst>
      <p:ext uri="{BB962C8B-B14F-4D97-AF65-F5344CB8AC3E}">
        <p14:creationId xmlns:p14="http://schemas.microsoft.com/office/powerpoint/2010/main" val="604342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definicja GRP</a:t>
            </a: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32</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2478B94E-C3B6-482E-B8DA-2ADC1D87828A}"/>
              </a:ext>
            </a:extLst>
          </p:cNvPr>
          <p:cNvPicPr>
            <a:picLocks noChangeAspect="1"/>
          </p:cNvPicPr>
          <p:nvPr/>
        </p:nvPicPr>
        <p:blipFill>
          <a:blip r:embed="rId5"/>
          <a:stretch>
            <a:fillRect/>
          </a:stretch>
        </p:blipFill>
        <p:spPr>
          <a:xfrm>
            <a:off x="10429" y="6512208"/>
            <a:ext cx="1347855" cy="340591"/>
          </a:xfrm>
          <a:prstGeom prst="rect">
            <a:avLst/>
          </a:prstGeom>
        </p:spPr>
      </p:pic>
      <p:pic>
        <p:nvPicPr>
          <p:cNvPr id="17" name="Obraz 16">
            <a:extLst>
              <a:ext uri="{FF2B5EF4-FFF2-40B4-BE49-F238E27FC236}">
                <a16:creationId xmlns:a16="http://schemas.microsoft.com/office/drawing/2014/main" id="{FEB06AA7-B38E-4528-AF3C-2A5E026E0688}"/>
              </a:ext>
            </a:extLst>
          </p:cNvPr>
          <p:cNvPicPr>
            <a:picLocks noChangeAspect="1"/>
          </p:cNvPicPr>
          <p:nvPr/>
        </p:nvPicPr>
        <p:blipFill>
          <a:blip r:embed="rId6"/>
          <a:stretch>
            <a:fillRect/>
          </a:stretch>
        </p:blipFill>
        <p:spPr>
          <a:xfrm>
            <a:off x="1592426" y="1257760"/>
            <a:ext cx="2170364" cy="2812532"/>
          </a:xfrm>
          <a:prstGeom prst="rect">
            <a:avLst/>
          </a:prstGeom>
        </p:spPr>
      </p:pic>
      <p:pic>
        <p:nvPicPr>
          <p:cNvPr id="18" name="Obraz 17">
            <a:extLst>
              <a:ext uri="{FF2B5EF4-FFF2-40B4-BE49-F238E27FC236}">
                <a16:creationId xmlns:a16="http://schemas.microsoft.com/office/drawing/2014/main" id="{CA78AC5D-3D62-42E7-99AB-9A6D91D09A1C}"/>
              </a:ext>
            </a:extLst>
          </p:cNvPr>
          <p:cNvPicPr>
            <a:picLocks noChangeAspect="1"/>
          </p:cNvPicPr>
          <p:nvPr/>
        </p:nvPicPr>
        <p:blipFill>
          <a:blip r:embed="rId7"/>
          <a:stretch>
            <a:fillRect/>
          </a:stretch>
        </p:blipFill>
        <p:spPr>
          <a:xfrm>
            <a:off x="4572001" y="1217117"/>
            <a:ext cx="2202879" cy="2853175"/>
          </a:xfrm>
          <a:prstGeom prst="rect">
            <a:avLst/>
          </a:prstGeom>
        </p:spPr>
      </p:pic>
      <p:pic>
        <p:nvPicPr>
          <p:cNvPr id="19" name="Obraz 18">
            <a:extLst>
              <a:ext uri="{FF2B5EF4-FFF2-40B4-BE49-F238E27FC236}">
                <a16:creationId xmlns:a16="http://schemas.microsoft.com/office/drawing/2014/main" id="{C3D0A1CE-C116-452C-ACA1-195B92EC8D2E}"/>
              </a:ext>
            </a:extLst>
          </p:cNvPr>
          <p:cNvPicPr>
            <a:picLocks noChangeAspect="1"/>
          </p:cNvPicPr>
          <p:nvPr/>
        </p:nvPicPr>
        <p:blipFill>
          <a:blip r:embed="rId8"/>
          <a:stretch>
            <a:fillRect/>
          </a:stretch>
        </p:blipFill>
        <p:spPr>
          <a:xfrm>
            <a:off x="7721601" y="1218830"/>
            <a:ext cx="2227265" cy="2877561"/>
          </a:xfrm>
          <a:prstGeom prst="rect">
            <a:avLst/>
          </a:prstGeom>
        </p:spPr>
      </p:pic>
      <p:sp>
        <p:nvSpPr>
          <p:cNvPr id="20" name="pole tekstowe 19">
            <a:extLst>
              <a:ext uri="{FF2B5EF4-FFF2-40B4-BE49-F238E27FC236}">
                <a16:creationId xmlns:a16="http://schemas.microsoft.com/office/drawing/2014/main" id="{7C7E58E6-95EF-4D2D-A7FC-8B86D4E69915}"/>
              </a:ext>
            </a:extLst>
          </p:cNvPr>
          <p:cNvSpPr txBox="1"/>
          <p:nvPr/>
        </p:nvSpPr>
        <p:spPr>
          <a:xfrm>
            <a:off x="1504752" y="4067254"/>
            <a:ext cx="2303850" cy="400110"/>
          </a:xfrm>
          <a:prstGeom prst="rect">
            <a:avLst/>
          </a:prstGeom>
          <a:noFill/>
        </p:spPr>
        <p:txBody>
          <a:bodyPr wrap="square" rtlCol="0">
            <a:spAutoFit/>
          </a:bodyPr>
          <a:lstStyle/>
          <a:p>
            <a:pPr defTabSz="122764">
              <a:spcBef>
                <a:spcPct val="20000"/>
              </a:spcBef>
            </a:pPr>
            <a:r>
              <a:rPr lang="pl-PL" sz="2000" dirty="0">
                <a:latin typeface="+mj-lt"/>
                <a:ea typeface="+mj-ea"/>
                <a:cs typeface="+mj-cs"/>
              </a:rPr>
              <a:t>grupa docelowa</a:t>
            </a:r>
            <a:endParaRPr lang="en-GB" sz="2000" dirty="0">
              <a:latin typeface="+mj-lt"/>
              <a:ea typeface="+mj-ea"/>
              <a:cs typeface="+mj-cs"/>
            </a:endParaRPr>
          </a:p>
        </p:txBody>
      </p:sp>
      <p:sp>
        <p:nvSpPr>
          <p:cNvPr id="21" name="pole tekstowe 20">
            <a:extLst>
              <a:ext uri="{FF2B5EF4-FFF2-40B4-BE49-F238E27FC236}">
                <a16:creationId xmlns:a16="http://schemas.microsoft.com/office/drawing/2014/main" id="{1D80E314-D34C-4524-8743-00C79D7558FB}"/>
              </a:ext>
            </a:extLst>
          </p:cNvPr>
          <p:cNvSpPr txBox="1"/>
          <p:nvPr/>
        </p:nvSpPr>
        <p:spPr>
          <a:xfrm>
            <a:off x="4251040" y="4098339"/>
            <a:ext cx="2641600" cy="796308"/>
          </a:xfrm>
          <a:prstGeom prst="rect">
            <a:avLst/>
          </a:prstGeom>
          <a:noFill/>
        </p:spPr>
        <p:txBody>
          <a:bodyPr wrap="square" rtlCol="0">
            <a:spAutoFit/>
          </a:bodyPr>
          <a:lstStyle/>
          <a:p>
            <a:pPr algn="ctr" defTabSz="122764">
              <a:lnSpc>
                <a:spcPct val="75000"/>
              </a:lnSpc>
              <a:spcBef>
                <a:spcPct val="10000"/>
              </a:spcBef>
            </a:pPr>
            <a:r>
              <a:rPr lang="pl-PL" u="sng" dirty="0">
                <a:solidFill>
                  <a:schemeClr val="bg2"/>
                </a:solidFill>
              </a:rPr>
              <a:t>Rating I spotu:</a:t>
            </a:r>
          </a:p>
          <a:p>
            <a:pPr algn="ctr" defTabSz="122764">
              <a:lnSpc>
                <a:spcPct val="75000"/>
              </a:lnSpc>
              <a:spcBef>
                <a:spcPct val="10000"/>
              </a:spcBef>
            </a:pPr>
            <a:r>
              <a:rPr lang="pl-PL" dirty="0">
                <a:solidFill>
                  <a:schemeClr val="bg2"/>
                </a:solidFill>
              </a:rPr>
              <a:t>3 osoby</a:t>
            </a:r>
          </a:p>
          <a:p>
            <a:pPr algn="ctr" defTabSz="122764">
              <a:lnSpc>
                <a:spcPct val="75000"/>
              </a:lnSpc>
              <a:spcBef>
                <a:spcPct val="10000"/>
              </a:spcBef>
            </a:pPr>
            <a:r>
              <a:rPr lang="pl-PL" dirty="0">
                <a:solidFill>
                  <a:schemeClr val="bg2"/>
                </a:solidFill>
              </a:rPr>
              <a:t>25% - rating 25</a:t>
            </a:r>
            <a:endParaRPr lang="en-GB" dirty="0">
              <a:solidFill>
                <a:schemeClr val="bg2"/>
              </a:solidFill>
            </a:endParaRPr>
          </a:p>
        </p:txBody>
      </p:sp>
      <p:sp>
        <p:nvSpPr>
          <p:cNvPr id="23" name="pole tekstowe 22">
            <a:extLst>
              <a:ext uri="{FF2B5EF4-FFF2-40B4-BE49-F238E27FC236}">
                <a16:creationId xmlns:a16="http://schemas.microsoft.com/office/drawing/2014/main" id="{A856D95E-9FBA-4013-BD09-3283D6812A11}"/>
              </a:ext>
            </a:extLst>
          </p:cNvPr>
          <p:cNvSpPr txBox="1"/>
          <p:nvPr/>
        </p:nvSpPr>
        <p:spPr>
          <a:xfrm>
            <a:off x="7596505" y="4096790"/>
            <a:ext cx="2641600" cy="796308"/>
          </a:xfrm>
          <a:prstGeom prst="rect">
            <a:avLst/>
          </a:prstGeom>
          <a:noFill/>
        </p:spPr>
        <p:txBody>
          <a:bodyPr wrap="square" rtlCol="0">
            <a:spAutoFit/>
          </a:bodyPr>
          <a:lstStyle/>
          <a:p>
            <a:pPr algn="ctr" defTabSz="122764">
              <a:lnSpc>
                <a:spcPct val="75000"/>
              </a:lnSpc>
              <a:spcBef>
                <a:spcPct val="10000"/>
              </a:spcBef>
            </a:pPr>
            <a:r>
              <a:rPr lang="pl-PL" u="sng" dirty="0">
                <a:solidFill>
                  <a:srgbClr val="E10059"/>
                </a:solidFill>
              </a:rPr>
              <a:t>Rating II spotu:</a:t>
            </a:r>
          </a:p>
          <a:p>
            <a:pPr algn="ctr" defTabSz="122764">
              <a:lnSpc>
                <a:spcPct val="75000"/>
              </a:lnSpc>
              <a:spcBef>
                <a:spcPct val="10000"/>
              </a:spcBef>
            </a:pPr>
            <a:r>
              <a:rPr lang="pl-PL" dirty="0">
                <a:solidFill>
                  <a:srgbClr val="E10059"/>
                </a:solidFill>
              </a:rPr>
              <a:t>4 osoby</a:t>
            </a:r>
          </a:p>
          <a:p>
            <a:pPr algn="ctr" defTabSz="122764">
              <a:lnSpc>
                <a:spcPct val="75000"/>
              </a:lnSpc>
              <a:spcBef>
                <a:spcPct val="10000"/>
              </a:spcBef>
            </a:pPr>
            <a:r>
              <a:rPr lang="pl-PL" dirty="0">
                <a:solidFill>
                  <a:srgbClr val="E10059"/>
                </a:solidFill>
              </a:rPr>
              <a:t>33% - rating 33</a:t>
            </a:r>
            <a:endParaRPr lang="en-GB" dirty="0">
              <a:solidFill>
                <a:srgbClr val="E10059"/>
              </a:solidFill>
            </a:endParaRPr>
          </a:p>
        </p:txBody>
      </p:sp>
      <p:sp>
        <p:nvSpPr>
          <p:cNvPr id="24" name="pole tekstowe 23">
            <a:extLst>
              <a:ext uri="{FF2B5EF4-FFF2-40B4-BE49-F238E27FC236}">
                <a16:creationId xmlns:a16="http://schemas.microsoft.com/office/drawing/2014/main" id="{3540FAC3-AC9E-4BB8-92BB-9FE91D5F4A4D}"/>
              </a:ext>
            </a:extLst>
          </p:cNvPr>
          <p:cNvSpPr txBox="1"/>
          <p:nvPr/>
        </p:nvSpPr>
        <p:spPr>
          <a:xfrm>
            <a:off x="4530401" y="841067"/>
            <a:ext cx="1923966" cy="400110"/>
          </a:xfrm>
          <a:prstGeom prst="rect">
            <a:avLst/>
          </a:prstGeom>
          <a:noFill/>
        </p:spPr>
        <p:txBody>
          <a:bodyPr wrap="square" rtlCol="0">
            <a:spAutoFit/>
          </a:bodyPr>
          <a:lstStyle/>
          <a:p>
            <a:pPr defTabSz="609585"/>
            <a:r>
              <a:rPr lang="pl-PL" sz="2000" dirty="0">
                <a:solidFill>
                  <a:srgbClr val="4A4A49"/>
                </a:solidFill>
              </a:rPr>
              <a:t>pierwszy spot</a:t>
            </a:r>
          </a:p>
        </p:txBody>
      </p:sp>
      <p:sp>
        <p:nvSpPr>
          <p:cNvPr id="25" name="pole tekstowe 24">
            <a:extLst>
              <a:ext uri="{FF2B5EF4-FFF2-40B4-BE49-F238E27FC236}">
                <a16:creationId xmlns:a16="http://schemas.microsoft.com/office/drawing/2014/main" id="{40768AB1-7566-4A9D-B2EB-2A997F172A4B}"/>
              </a:ext>
            </a:extLst>
          </p:cNvPr>
          <p:cNvSpPr txBox="1"/>
          <p:nvPr/>
        </p:nvSpPr>
        <p:spPr>
          <a:xfrm>
            <a:off x="7623589" y="835540"/>
            <a:ext cx="1788859" cy="400110"/>
          </a:xfrm>
          <a:prstGeom prst="rect">
            <a:avLst/>
          </a:prstGeom>
          <a:noFill/>
        </p:spPr>
        <p:txBody>
          <a:bodyPr wrap="square" rtlCol="0">
            <a:spAutoFit/>
          </a:bodyPr>
          <a:lstStyle/>
          <a:p>
            <a:pPr defTabSz="609585"/>
            <a:r>
              <a:rPr lang="pl-PL" sz="2000" dirty="0">
                <a:solidFill>
                  <a:srgbClr val="4A4A49"/>
                </a:solidFill>
              </a:rPr>
              <a:t>drugi spot</a:t>
            </a:r>
          </a:p>
        </p:txBody>
      </p:sp>
      <p:sp>
        <p:nvSpPr>
          <p:cNvPr id="26" name="pole tekstowe 25">
            <a:extLst>
              <a:ext uri="{FF2B5EF4-FFF2-40B4-BE49-F238E27FC236}">
                <a16:creationId xmlns:a16="http://schemas.microsoft.com/office/drawing/2014/main" id="{BF11D993-8828-409D-9FC6-5FC6DE757A75}"/>
              </a:ext>
            </a:extLst>
          </p:cNvPr>
          <p:cNvSpPr txBox="1"/>
          <p:nvPr/>
        </p:nvSpPr>
        <p:spPr>
          <a:xfrm>
            <a:off x="10419127" y="4082270"/>
            <a:ext cx="1624010" cy="552074"/>
          </a:xfrm>
          <a:prstGeom prst="rect">
            <a:avLst/>
          </a:prstGeom>
          <a:noFill/>
        </p:spPr>
        <p:txBody>
          <a:bodyPr wrap="square" rtlCol="0">
            <a:spAutoFit/>
          </a:bodyPr>
          <a:lstStyle/>
          <a:p>
            <a:pPr algn="ctr" defTabSz="122764">
              <a:lnSpc>
                <a:spcPct val="75000"/>
              </a:lnSpc>
              <a:spcBef>
                <a:spcPct val="10000"/>
              </a:spcBef>
            </a:pPr>
            <a:r>
              <a:rPr lang="pl-PL" sz="1867" u="sng" dirty="0">
                <a:solidFill>
                  <a:srgbClr val="E10059"/>
                </a:solidFill>
              </a:rPr>
              <a:t>SUMA:</a:t>
            </a:r>
          </a:p>
          <a:p>
            <a:pPr algn="ctr" defTabSz="122764">
              <a:lnSpc>
                <a:spcPct val="75000"/>
              </a:lnSpc>
              <a:spcBef>
                <a:spcPct val="10000"/>
              </a:spcBef>
            </a:pPr>
            <a:r>
              <a:rPr lang="pl-PL" sz="1867" dirty="0">
                <a:solidFill>
                  <a:srgbClr val="E10059"/>
                </a:solidFill>
              </a:rPr>
              <a:t>58 GRP</a:t>
            </a:r>
            <a:endParaRPr lang="en-GB" sz="1867" dirty="0">
              <a:solidFill>
                <a:srgbClr val="E10059"/>
              </a:solidFill>
            </a:endParaRPr>
          </a:p>
        </p:txBody>
      </p:sp>
    </p:spTree>
    <p:extLst>
      <p:ext uri="{BB962C8B-B14F-4D97-AF65-F5344CB8AC3E}">
        <p14:creationId xmlns:p14="http://schemas.microsoft.com/office/powerpoint/2010/main" val="142477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definicja GRP – jak uwzględnić fakt, że spoty mają różną długość?</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5" y="1461330"/>
            <a:ext cx="10598015" cy="3307223"/>
          </a:xfrm>
        </p:spPr>
        <p:txBody>
          <a:bodyPr>
            <a:noAutofit/>
          </a:bodyPr>
          <a:lstStyle/>
          <a:p>
            <a:pPr>
              <a:buClr>
                <a:schemeClr val="bg2"/>
              </a:buClr>
            </a:pPr>
            <a:r>
              <a:rPr lang="pl-PL" b="1" dirty="0">
                <a:latin typeface="+mj-lt"/>
              </a:rPr>
              <a:t>po 30’’ spocie, który obejrzało 40% grupy docelowej spodziewamy się silniejszego wpływu na sprzedaż niż po spocie 15’’, który również obejrzało 40% grupy</a:t>
            </a:r>
          </a:p>
          <a:p>
            <a:pPr marL="285750" indent="-285750">
              <a:buClr>
                <a:schemeClr val="bg2"/>
              </a:buClr>
              <a:buFont typeface="Arial" panose="020B0604020202020204" pitchFamily="34" charset="0"/>
              <a:buChar char="•"/>
            </a:pPr>
            <a:r>
              <a:rPr lang="pl-PL" sz="1200" dirty="0"/>
              <a:t>przygotowując zmienne do modelowania ekonometrycznego należy wiec uwzględnić różnice w długości spotu</a:t>
            </a:r>
            <a:endParaRPr lang="en-GB" sz="1200" dirty="0"/>
          </a:p>
          <a:p>
            <a:pPr marL="285750" indent="-285750">
              <a:buClr>
                <a:schemeClr val="bg2"/>
              </a:buClr>
              <a:buFont typeface="Arial" panose="020B0604020202020204" pitchFamily="34" charset="0"/>
              <a:buChar char="•"/>
            </a:pPr>
            <a:r>
              <a:rPr lang="pl-PL" sz="1200" dirty="0"/>
              <a:t>Najpopularniejszą długością kopii na polskim rynku jest 30 sekund</a:t>
            </a:r>
          </a:p>
          <a:p>
            <a:pPr marL="285750" indent="-285750">
              <a:buClr>
                <a:schemeClr val="bg2"/>
              </a:buClr>
              <a:buFont typeface="Arial" panose="020B0604020202020204" pitchFamily="34" charset="0"/>
              <a:buChar char="•"/>
            </a:pPr>
            <a:r>
              <a:rPr lang="pl-PL" sz="1200" dirty="0" err="1"/>
              <a:t>GRPsy</a:t>
            </a:r>
            <a:r>
              <a:rPr lang="pl-PL" sz="1200" dirty="0"/>
              <a:t> wszystkich spotów przeliczamy więc w taki sposób, by były ekwiwalentami spotu 30’’, według przeliczników:</a:t>
            </a:r>
          </a:p>
          <a:p>
            <a:pPr marL="579438" lvl="2"/>
            <a:r>
              <a:rPr lang="pl-PL" sz="1200" dirty="0"/>
              <a:t>kopia 45’’ – 1.50</a:t>
            </a:r>
          </a:p>
          <a:p>
            <a:pPr marL="579438" lvl="2"/>
            <a:r>
              <a:rPr lang="pl-PL" sz="1200" dirty="0"/>
              <a:t>kopia 30’’ – 1.00</a:t>
            </a:r>
          </a:p>
          <a:p>
            <a:pPr marL="579438" lvl="2"/>
            <a:r>
              <a:rPr lang="pl-PL" sz="1200" dirty="0"/>
              <a:t>kopia 20’’ – 0.85</a:t>
            </a:r>
          </a:p>
          <a:p>
            <a:pPr marL="579438" lvl="2"/>
            <a:r>
              <a:rPr lang="pl-PL" sz="1200" dirty="0"/>
              <a:t>kopia 15’’ – 0.70</a:t>
            </a:r>
          </a:p>
          <a:p>
            <a:pPr marL="579438" lvl="2"/>
            <a:r>
              <a:rPr lang="pl-PL" sz="1200" dirty="0"/>
              <a:t>kopia 10’’ – 0.55</a:t>
            </a:r>
            <a:endParaRPr lang="en-GB" sz="1200"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33</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346ECC57-E618-4F92-AC71-1917B9364C66}"/>
              </a:ext>
            </a:extLst>
          </p:cNvPr>
          <p:cNvPicPr>
            <a:picLocks noChangeAspect="1"/>
          </p:cNvPicPr>
          <p:nvPr/>
        </p:nvPicPr>
        <p:blipFill>
          <a:blip r:embed="rId5"/>
          <a:stretch>
            <a:fillRect/>
          </a:stretch>
        </p:blipFill>
        <p:spPr>
          <a:xfrm>
            <a:off x="10429" y="6512208"/>
            <a:ext cx="1347855" cy="340591"/>
          </a:xfrm>
          <a:prstGeom prst="rect">
            <a:avLst/>
          </a:prstGeom>
        </p:spPr>
      </p:pic>
    </p:spTree>
    <p:extLst>
      <p:ext uri="{BB962C8B-B14F-4D97-AF65-F5344CB8AC3E}">
        <p14:creationId xmlns:p14="http://schemas.microsoft.com/office/powerpoint/2010/main" val="4227593211"/>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fontScale="90000"/>
          </a:bodyPr>
          <a:lstStyle/>
          <a:p>
            <a:r>
              <a:rPr lang="pl-PL" dirty="0"/>
              <a:t>zadanie 7</a:t>
            </a:r>
            <a:br>
              <a:rPr lang="pl-PL" sz="2200" dirty="0"/>
            </a:br>
            <a:r>
              <a:rPr lang="pl-PL" sz="2200" dirty="0">
                <a:solidFill>
                  <a:srgbClr val="E1005D"/>
                </a:solidFill>
              </a:rPr>
              <a:t>(2 pkt)</a:t>
            </a:r>
            <a:endParaRPr lang="en-US" dirty="0">
              <a:solidFill>
                <a:srgbClr val="E1005D"/>
              </a:solidFill>
            </a:endParaRPr>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34</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9196939" cy="3307223"/>
          </a:xfrm>
        </p:spPr>
        <p:txBody>
          <a:bodyPr>
            <a:normAutofit/>
          </a:bodyPr>
          <a:lstStyle/>
          <a:p>
            <a:pPr marL="285750" indent="-285750">
              <a:buFont typeface="Arial" panose="020B0604020202020204" pitchFamily="34" charset="0"/>
              <a:buChar char="•"/>
            </a:pPr>
            <a:r>
              <a:rPr lang="pl-PL" dirty="0"/>
              <a:t>korzystając z widocznego w udostępnionym skrypcie słownika przelicz GRP na eqGRP (czyli ekwiwalenty kopii 30’’)</a:t>
            </a:r>
          </a:p>
          <a:p>
            <a:pPr marL="579438" lvl="2">
              <a:buClrTx/>
              <a:buFont typeface="Courier New" panose="02070309020205020404" pitchFamily="49" charset="0"/>
              <a:buChar char="o"/>
            </a:pPr>
            <a:r>
              <a:rPr lang="pl-PL" b="1" i="1" dirty="0"/>
              <a:t>TIP1: </a:t>
            </a:r>
            <a:r>
              <a:rPr lang="pl-PL" dirty="0"/>
              <a:t>możesz skorzystaj z </a:t>
            </a:r>
            <a:r>
              <a:rPr lang="pl-PL" dirty="0" err="1"/>
              <a:t>pivot_longer</a:t>
            </a:r>
            <a:r>
              <a:rPr lang="pl-PL" dirty="0"/>
              <a:t>() i </a:t>
            </a:r>
            <a:r>
              <a:rPr lang="pl-PL" dirty="0" err="1"/>
              <a:t>povot_wider</a:t>
            </a:r>
            <a:r>
              <a:rPr lang="pl-PL" dirty="0"/>
              <a:t>() w analogiczny sposób co w zadaniu 2</a:t>
            </a:r>
          </a:p>
          <a:p>
            <a:pPr marL="579438" lvl="2">
              <a:buClrTx/>
              <a:buFont typeface="Courier New" panose="02070309020205020404" pitchFamily="49" charset="0"/>
              <a:buChar char="o"/>
            </a:pPr>
            <a:r>
              <a:rPr lang="pl-PL" b="1" i="1" dirty="0"/>
              <a:t>TIP2: </a:t>
            </a:r>
            <a:r>
              <a:rPr lang="pl-PL" dirty="0"/>
              <a:t>słownik dołącz do danych komendą </a:t>
            </a:r>
            <a:r>
              <a:rPr lang="en-US" b="1" i="1" dirty="0"/>
              <a:t>mutate(</a:t>
            </a:r>
            <a:r>
              <a:rPr lang="en-US" b="1" i="1" dirty="0" err="1"/>
              <a:t>idx</a:t>
            </a:r>
            <a:r>
              <a:rPr lang="en-US" b="1" i="1" dirty="0"/>
              <a:t> = </a:t>
            </a:r>
            <a:r>
              <a:rPr lang="en-US" b="1" i="1" dirty="0" err="1"/>
              <a:t>tv.dict</a:t>
            </a:r>
            <a:r>
              <a:rPr lang="en-US" b="1" i="1" dirty="0"/>
              <a:t>[</a:t>
            </a:r>
            <a:r>
              <a:rPr lang="pl-PL" b="1" i="1" dirty="0"/>
              <a:t>XXX</a:t>
            </a:r>
            <a:r>
              <a:rPr lang="en-US" b="1" i="1" dirty="0"/>
              <a:t>])</a:t>
            </a:r>
            <a:r>
              <a:rPr lang="pl-PL" b="1" i="1" dirty="0"/>
              <a:t> </a:t>
            </a:r>
            <a:r>
              <a:rPr lang="pl-PL" dirty="0"/>
              <a:t>gdzie XXX to nazwa kolumny, do której chcesz dołączyć słownik</a:t>
            </a:r>
          </a:p>
          <a:p>
            <a:pPr marL="285750" indent="-285750">
              <a:buFont typeface="Arial" panose="020B0604020202020204" pitchFamily="34" charset="0"/>
              <a:buChar char="•"/>
            </a:pPr>
            <a:r>
              <a:rPr lang="pl-PL" dirty="0"/>
              <a:t>zsumuj wszystkie zmienne </a:t>
            </a:r>
            <a:r>
              <a:rPr lang="pl-PL" b="1" i="1" dirty="0"/>
              <a:t>TV_ </a:t>
            </a:r>
            <a:r>
              <a:rPr lang="pl-PL" dirty="0"/>
              <a:t>do jednej zmiennej </a:t>
            </a:r>
            <a:r>
              <a:rPr lang="pl-PL" b="1" i="1" dirty="0"/>
              <a:t>TV</a:t>
            </a:r>
          </a:p>
          <a:p>
            <a:pPr marL="285750" indent="-285750">
              <a:buFont typeface="Arial" panose="020B0604020202020204" pitchFamily="34" charset="0"/>
              <a:buChar char="•"/>
            </a:pPr>
            <a:r>
              <a:rPr lang="pl-PL" dirty="0"/>
              <a:t>wynikiem zadania 7 powinna być niezależna ramka danych </a:t>
            </a:r>
            <a:endParaRPr lang="pl-PL" b="1" i="1" dirty="0"/>
          </a:p>
          <a:p>
            <a:pPr marL="285750" indent="-285750">
              <a:buFont typeface="Arial" panose="020B0604020202020204" pitchFamily="34" charset="0"/>
              <a:buChar char="•"/>
            </a:pPr>
            <a:endParaRPr lang="pl-PL" b="1" i="1" dirty="0"/>
          </a:p>
          <a:p>
            <a:pPr marL="285750" indent="-285750">
              <a:buFont typeface="Arial" panose="020B0604020202020204" pitchFamily="34" charset="0"/>
              <a:buChar char="•"/>
            </a:pPr>
            <a:endParaRPr lang="pl-PL" b="1" i="1" dirty="0"/>
          </a:p>
          <a:p>
            <a:pPr lvl="2" indent="0">
              <a:buClrTx/>
              <a:buNone/>
            </a:pPr>
            <a:endParaRPr lang="pl-PL" b="1" i="1" dirty="0"/>
          </a:p>
          <a:p>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877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8">
            <a:extLst>
              <a:ext uri="{FF2B5EF4-FFF2-40B4-BE49-F238E27FC236}">
                <a16:creationId xmlns:a16="http://schemas.microsoft.com/office/drawing/2014/main" id="{6BBCD079-D72E-48BF-A10F-1B2B91A47B51}"/>
              </a:ext>
            </a:extLst>
          </p:cNvPr>
          <p:cNvGraphicFramePr/>
          <p:nvPr>
            <p:extLst>
              <p:ext uri="{D42A27DB-BD31-4B8C-83A1-F6EECF244321}">
                <p14:modId xmlns:p14="http://schemas.microsoft.com/office/powerpoint/2010/main" val="1332508695"/>
              </p:ext>
            </p:extLst>
          </p:nvPr>
        </p:nvGraphicFramePr>
        <p:xfrm>
          <a:off x="4680446" y="1167794"/>
          <a:ext cx="7640296" cy="3048417"/>
        </p:xfrm>
        <a:graphic>
          <a:graphicData uri="http://schemas.openxmlformats.org/drawingml/2006/chart">
            <c:chart xmlns:c="http://schemas.openxmlformats.org/drawingml/2006/chart" xmlns:r="http://schemas.openxmlformats.org/officeDocument/2006/relationships" r:id="rId3"/>
          </a:graphicData>
        </a:graphic>
      </p:graphicFrame>
      <p:sp>
        <p:nvSpPr>
          <p:cNvPr id="13" name="Prostokąt 12">
            <a:extLst>
              <a:ext uri="{FF2B5EF4-FFF2-40B4-BE49-F238E27FC236}">
                <a16:creationId xmlns:a16="http://schemas.microsoft.com/office/drawing/2014/main" id="{457660D5-20D6-4D75-80D3-B14365A68F05}"/>
              </a:ext>
            </a:extLst>
          </p:cNvPr>
          <p:cNvSpPr/>
          <p:nvPr/>
        </p:nvSpPr>
        <p:spPr>
          <a:xfrm>
            <a:off x="4381500" y="1101331"/>
            <a:ext cx="2857500" cy="350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hart Placeholder 27">
            <a:extLst>
              <a:ext uri="{FF2B5EF4-FFF2-40B4-BE49-F238E27FC236}">
                <a16:creationId xmlns:a16="http://schemas.microsoft.com/office/drawing/2014/main" id="{18CF6774-836F-4A61-9C92-444C510263D4}"/>
              </a:ext>
            </a:extLst>
          </p:cNvPr>
          <p:cNvGraphicFramePr>
            <a:graphicFrameLocks/>
          </p:cNvGraphicFramePr>
          <p:nvPr>
            <p:extLst>
              <p:ext uri="{D42A27DB-BD31-4B8C-83A1-F6EECF244321}">
                <p14:modId xmlns:p14="http://schemas.microsoft.com/office/powerpoint/2010/main" val="3463829345"/>
              </p:ext>
            </p:extLst>
          </p:nvPr>
        </p:nvGraphicFramePr>
        <p:xfrm>
          <a:off x="4273564" y="1560117"/>
          <a:ext cx="7886397" cy="2854591"/>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en-US" sz="2200" dirty="0"/>
              <a:t>AdStock</a:t>
            </a:r>
            <a:r>
              <a:rPr lang="pl-PL" sz="2200" dirty="0"/>
              <a:t> czyli model odpowiedzi konsumentów na przekaz marketingowy</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6" y="1461330"/>
            <a:ext cx="6068484" cy="3307223"/>
          </a:xfrm>
        </p:spPr>
        <p:txBody>
          <a:bodyPr>
            <a:noAutofit/>
          </a:bodyPr>
          <a:lstStyle/>
          <a:p>
            <a:pPr algn="just">
              <a:buClr>
                <a:schemeClr val="bg2"/>
              </a:buClr>
            </a:pPr>
            <a:r>
              <a:rPr lang="pl-PL" sz="1200" dirty="0">
                <a:latin typeface="+mj-lt"/>
              </a:rPr>
              <a:t>Wyemitowane GRP lub impresje nie oddziałują na konsumenta jedynie w momencie emisji reklamy. Przekaz marketingowy zwykle zostaje zapamiętany i realizuje się jako zakup produktu po kilku dniach lub nawet tygodniach lub miesiącach. </a:t>
            </a:r>
          </a:p>
          <a:p>
            <a:pPr>
              <a:buClr>
                <a:schemeClr val="bg2"/>
              </a:buClr>
            </a:pPr>
            <a:r>
              <a:rPr lang="pl-PL" sz="1200" dirty="0">
                <a:latin typeface="+mj-lt"/>
              </a:rPr>
              <a:t>Model, który opisuje w jaki sposób przekaz zostaje „przesunięty” czy też „przedłużony” w czasie nazywany jest </a:t>
            </a:r>
            <a:r>
              <a:rPr lang="pl-PL" sz="1200" dirty="0" err="1">
                <a:latin typeface="+mj-lt"/>
              </a:rPr>
              <a:t>AdStockiem</a:t>
            </a:r>
            <a:r>
              <a:rPr lang="pl-PL" sz="1200" dirty="0">
                <a:latin typeface="+mj-lt"/>
              </a:rPr>
              <a:t>.</a:t>
            </a:r>
          </a:p>
          <a:p>
            <a:pPr>
              <a:buClr>
                <a:schemeClr val="bg2"/>
              </a:buClr>
            </a:pPr>
            <a:r>
              <a:rPr lang="pl-PL" sz="1200" dirty="0" err="1"/>
              <a:t>AdStockiem</a:t>
            </a:r>
            <a:r>
              <a:rPr lang="pl-PL" sz="1200" dirty="0"/>
              <a:t> nazywamy również potocznie przekształcenie matematyczne nakładane na dane impresyjne/GRP.</a:t>
            </a:r>
          </a:p>
          <a:p>
            <a:pPr>
              <a:buClr>
                <a:schemeClr val="bg2"/>
              </a:buClr>
            </a:pPr>
            <a:r>
              <a:rPr lang="pl-PL" sz="1400" b="1" dirty="0"/>
              <a:t>Poziomy </a:t>
            </a:r>
            <a:r>
              <a:rPr lang="pl-PL" sz="1400" b="1" dirty="0" err="1"/>
              <a:t>AdStocku</a:t>
            </a:r>
            <a:r>
              <a:rPr lang="pl-PL" sz="1400" b="1" dirty="0"/>
              <a:t> </a:t>
            </a:r>
            <a:r>
              <a:rPr lang="pl-PL" sz="1400" b="1" u="sng" dirty="0"/>
              <a:t>zwykle</a:t>
            </a:r>
            <a:r>
              <a:rPr lang="pl-PL" sz="1400" b="1" dirty="0"/>
              <a:t> podlegają następującym zależnościom:</a:t>
            </a:r>
            <a:endParaRPr lang="en-GB" sz="1400" b="1" dirty="0"/>
          </a:p>
          <a:p>
            <a:pPr marL="285750" indent="-285750">
              <a:buClr>
                <a:schemeClr val="bg2"/>
              </a:buClr>
              <a:buFont typeface="Arial" panose="020B0604020202020204" pitchFamily="34" charset="0"/>
              <a:buChar char="•"/>
            </a:pPr>
            <a:r>
              <a:rPr lang="pl-PL" sz="1200" dirty="0"/>
              <a:t>Spot promocyjny &lt; Spot opowiadający historię</a:t>
            </a:r>
          </a:p>
          <a:p>
            <a:pPr marL="285750" indent="-285750">
              <a:buClr>
                <a:schemeClr val="bg2"/>
              </a:buClr>
              <a:buFont typeface="Arial" panose="020B0604020202020204" pitchFamily="34" charset="0"/>
              <a:buChar char="•"/>
            </a:pPr>
            <a:r>
              <a:rPr lang="pl-PL" sz="1200" dirty="0"/>
              <a:t>Search &lt; Display &lt; Online Video &lt; TV</a:t>
            </a:r>
            <a:endParaRPr lang="en-GB" sz="1200"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35</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5A0D48B6-B70E-4EB7-9806-C76F9F125438}"/>
              </a:ext>
            </a:extLst>
          </p:cNvPr>
          <p:cNvPicPr>
            <a:picLocks noChangeAspect="1"/>
          </p:cNvPicPr>
          <p:nvPr/>
        </p:nvPicPr>
        <p:blipFill>
          <a:blip r:embed="rId6"/>
          <a:stretch>
            <a:fillRect/>
          </a:stretch>
        </p:blipFill>
        <p:spPr>
          <a:xfrm>
            <a:off x="10429" y="6512208"/>
            <a:ext cx="1347855" cy="340591"/>
          </a:xfrm>
          <a:prstGeom prst="rect">
            <a:avLst/>
          </a:prstGeom>
        </p:spPr>
      </p:pic>
    </p:spTree>
    <p:extLst>
      <p:ext uri="{BB962C8B-B14F-4D97-AF65-F5344CB8AC3E}">
        <p14:creationId xmlns:p14="http://schemas.microsoft.com/office/powerpoint/2010/main" val="247822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wzór na AdStock</a:t>
            </a:r>
            <a:endParaRPr lang="en-US" dirty="0"/>
          </a:p>
        </p:txBody>
      </p:sp>
      <p:sp>
        <p:nvSpPr>
          <p:cNvPr id="4" name="Content Placeholder 3">
            <a:extLst>
              <a:ext uri="{FF2B5EF4-FFF2-40B4-BE49-F238E27FC236}">
                <a16:creationId xmlns:a16="http://schemas.microsoft.com/office/drawing/2014/main" id="{0B86A8F8-8028-944C-AF0D-A5667A7FF60C}"/>
              </a:ext>
            </a:extLst>
          </p:cNvPr>
          <p:cNvSpPr>
            <a:spLocks noGrp="1"/>
          </p:cNvSpPr>
          <p:nvPr>
            <p:ph idx="1"/>
          </p:nvPr>
        </p:nvSpPr>
        <p:spPr>
          <a:xfrm>
            <a:off x="618066" y="1461330"/>
            <a:ext cx="3816258" cy="3307223"/>
          </a:xfrm>
        </p:spPr>
        <p:txBody>
          <a:bodyPr>
            <a:noAutofit/>
          </a:bodyPr>
          <a:lstStyle/>
          <a:p>
            <a:pPr>
              <a:buClr>
                <a:schemeClr val="bg2"/>
              </a:buClr>
            </a:pPr>
            <a:r>
              <a:rPr lang="pl-PL" b="1" dirty="0">
                <a:latin typeface="+mj-lt"/>
              </a:rPr>
              <a:t>załóżmy AdStock na poziomie 60%</a:t>
            </a:r>
          </a:p>
          <a:p>
            <a:pPr marL="285750" indent="-285750">
              <a:buClr>
                <a:schemeClr val="bg2"/>
              </a:buClr>
              <a:buFont typeface="Arial" panose="020B0604020202020204" pitchFamily="34" charset="0"/>
              <a:buChar char="•"/>
            </a:pPr>
            <a:r>
              <a:rPr lang="pl-PL" sz="1200" dirty="0"/>
              <a:t>w danym tygodniu wpływ radia na sprzedaż składa się z:</a:t>
            </a:r>
          </a:p>
          <a:p>
            <a:pPr marL="579438" lvl="2"/>
            <a:r>
              <a:rPr lang="pl-PL" sz="1200" dirty="0"/>
              <a:t>60% wartości wpływu z zeszłego tygodnia</a:t>
            </a:r>
          </a:p>
          <a:p>
            <a:pPr marL="579438" lvl="2"/>
            <a:r>
              <a:rPr lang="pl-PL" sz="1200" dirty="0"/>
              <a:t>40% wartości GRP w aktualnym tygodniu</a:t>
            </a:r>
            <a:endParaRPr lang="en-GB" sz="1200" dirty="0"/>
          </a:p>
          <a:p>
            <a:pPr marL="285750" indent="-28575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36</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E4DC31CA-5D39-4A3E-8D19-EA8181DB7585}"/>
              </a:ext>
            </a:extLst>
          </p:cNvPr>
          <p:cNvPicPr>
            <a:picLocks noChangeAspect="1"/>
          </p:cNvPicPr>
          <p:nvPr/>
        </p:nvPicPr>
        <p:blipFill>
          <a:blip r:embed="rId4"/>
          <a:stretch>
            <a:fillRect/>
          </a:stretch>
        </p:blipFill>
        <p:spPr>
          <a:xfrm>
            <a:off x="10429" y="6512208"/>
            <a:ext cx="1347855" cy="340591"/>
          </a:xfrm>
          <a:prstGeom prst="rect">
            <a:avLst/>
          </a:prstGeom>
        </p:spPr>
      </p:pic>
      <p:pic>
        <p:nvPicPr>
          <p:cNvPr id="15" name="Obraz 14">
            <a:extLst>
              <a:ext uri="{FF2B5EF4-FFF2-40B4-BE49-F238E27FC236}">
                <a16:creationId xmlns:a16="http://schemas.microsoft.com/office/drawing/2014/main" id="{DE1632B4-F9B1-4EBA-9803-89C20E37F807}"/>
              </a:ext>
            </a:extLst>
          </p:cNvPr>
          <p:cNvPicPr>
            <a:picLocks noChangeAspect="1"/>
          </p:cNvPicPr>
          <p:nvPr/>
        </p:nvPicPr>
        <p:blipFill>
          <a:blip r:embed="rId5"/>
          <a:stretch>
            <a:fillRect/>
          </a:stretch>
        </p:blipFill>
        <p:spPr>
          <a:xfrm>
            <a:off x="4434324" y="1007386"/>
            <a:ext cx="7757676" cy="3369233"/>
          </a:xfrm>
          <a:prstGeom prst="rect">
            <a:avLst/>
          </a:prstGeom>
        </p:spPr>
      </p:pic>
    </p:spTree>
    <p:extLst>
      <p:ext uri="{BB962C8B-B14F-4D97-AF65-F5344CB8AC3E}">
        <p14:creationId xmlns:p14="http://schemas.microsoft.com/office/powerpoint/2010/main" val="2043212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fontScale="90000"/>
          </a:bodyPr>
          <a:lstStyle/>
          <a:p>
            <a:r>
              <a:rPr lang="pl-PL" dirty="0"/>
              <a:t>zadanie 8</a:t>
            </a:r>
            <a:br>
              <a:rPr lang="pl-PL" sz="2200" dirty="0"/>
            </a:br>
            <a:r>
              <a:rPr lang="pl-PL" sz="2200" dirty="0">
                <a:solidFill>
                  <a:srgbClr val="E1005D"/>
                </a:solidFill>
              </a:rPr>
              <a:t>(3 pkt)</a:t>
            </a:r>
            <a:endParaRPr lang="en-US" dirty="0">
              <a:solidFill>
                <a:srgbClr val="E1005D"/>
              </a:solidFill>
            </a:endParaRPr>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37</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9196939" cy="3307223"/>
          </a:xfrm>
        </p:spPr>
        <p:txBody>
          <a:bodyPr>
            <a:normAutofit/>
          </a:bodyPr>
          <a:lstStyle/>
          <a:p>
            <a:pPr marL="285750" indent="-285750">
              <a:buFont typeface="Arial" panose="020B0604020202020204" pitchFamily="34" charset="0"/>
              <a:buChar char="•"/>
            </a:pPr>
            <a:r>
              <a:rPr lang="pl-PL" dirty="0"/>
              <a:t>na przygotowaną w poprzednim zadaniu zmienną </a:t>
            </a:r>
            <a:r>
              <a:rPr lang="pl-PL" b="1" i="1" dirty="0"/>
              <a:t>TV</a:t>
            </a:r>
            <a:r>
              <a:rPr lang="pl-PL" dirty="0"/>
              <a:t> nałóż przekształcenie          AdStock = 80%. Nową zmienną nazwij </a:t>
            </a:r>
            <a:r>
              <a:rPr lang="pl-PL" b="1" i="1" dirty="0"/>
              <a:t>TV_ADS80</a:t>
            </a:r>
            <a:r>
              <a:rPr lang="pl-PL" dirty="0"/>
              <a:t>.</a:t>
            </a:r>
          </a:p>
          <a:p>
            <a:pPr marL="579438" lvl="2">
              <a:buClrTx/>
              <a:buFont typeface="Courier New" panose="02070309020205020404" pitchFamily="49" charset="0"/>
              <a:buChar char="o"/>
            </a:pPr>
            <a:r>
              <a:rPr lang="pl-PL" b="1" i="1" dirty="0"/>
              <a:t>TIP1: </a:t>
            </a:r>
            <a:r>
              <a:rPr lang="pl-PL" dirty="0"/>
              <a:t>możesz skorzystać z pętli for</a:t>
            </a:r>
          </a:p>
          <a:p>
            <a:pPr marL="579438" lvl="2">
              <a:buClrTx/>
              <a:buFont typeface="Courier New" panose="02070309020205020404" pitchFamily="49" charset="0"/>
              <a:buChar char="o"/>
            </a:pPr>
            <a:r>
              <a:rPr lang="pl-PL" b="1" i="1" dirty="0"/>
              <a:t>TIP2: </a:t>
            </a:r>
            <a:r>
              <a:rPr lang="pl-PL" dirty="0"/>
              <a:t>żeby zastartować pętlę wymagane będzie ręczne przypisanie wartości w pierwszym tygodniu zmiennej </a:t>
            </a:r>
            <a:r>
              <a:rPr lang="pl-PL" b="1" i="1" dirty="0"/>
              <a:t>TV_ADS80. </a:t>
            </a:r>
            <a:r>
              <a:rPr lang="pl-PL" dirty="0"/>
              <a:t>Załóżmy, że </a:t>
            </a:r>
            <a:r>
              <a:rPr lang="pl-PL" b="1" i="1" dirty="0"/>
              <a:t>TV_ADS80¹ = TV¹.</a:t>
            </a:r>
            <a:endParaRPr lang="pl-PL" dirty="0"/>
          </a:p>
          <a:p>
            <a:pPr marL="285750" indent="-285750">
              <a:buFont typeface="Arial" panose="020B0604020202020204" pitchFamily="34" charset="0"/>
              <a:buChar char="•"/>
            </a:pPr>
            <a:r>
              <a:rPr lang="pl-PL" dirty="0"/>
              <a:t>obejrzyj obie zmienne </a:t>
            </a:r>
            <a:r>
              <a:rPr lang="pl-PL" b="1" i="1" dirty="0"/>
              <a:t>TV </a:t>
            </a:r>
            <a:r>
              <a:rPr lang="pl-PL" dirty="0"/>
              <a:t>i</a:t>
            </a:r>
            <a:r>
              <a:rPr lang="pl-PL" b="1" i="1" dirty="0"/>
              <a:t> TV_ADS80 </a:t>
            </a:r>
            <a:r>
              <a:rPr lang="pl-PL" dirty="0"/>
              <a:t>na wykresie</a:t>
            </a:r>
          </a:p>
          <a:p>
            <a:pPr marL="285750" indent="-285750">
              <a:buFont typeface="Arial" panose="020B0604020202020204" pitchFamily="34" charset="0"/>
              <a:buChar char="•"/>
            </a:pPr>
            <a:r>
              <a:rPr lang="pl-PL" dirty="0"/>
              <a:t>wynikiem zadania 8 powinna być niezależna ramka danych </a:t>
            </a:r>
          </a:p>
          <a:p>
            <a:endParaRPr lang="pl-PL" dirty="0"/>
          </a:p>
          <a:p>
            <a:pPr marL="285750" indent="-285750">
              <a:buFont typeface="Arial" panose="020B0604020202020204" pitchFamily="34" charset="0"/>
              <a:buChar char="•"/>
            </a:pPr>
            <a:endParaRPr lang="pl-PL" b="1" i="1" dirty="0"/>
          </a:p>
          <a:p>
            <a:pPr marL="285750" indent="-285750">
              <a:buFont typeface="Arial" panose="020B0604020202020204" pitchFamily="34" charset="0"/>
              <a:buChar char="•"/>
            </a:pPr>
            <a:endParaRPr lang="pl-PL" b="1" i="1" dirty="0"/>
          </a:p>
          <a:p>
            <a:pPr marL="285750" indent="-285750">
              <a:buFont typeface="Arial" panose="020B0604020202020204" pitchFamily="34" charset="0"/>
              <a:buChar char="•"/>
            </a:pPr>
            <a:endParaRPr lang="pl-PL" b="1" i="1" dirty="0"/>
          </a:p>
          <a:p>
            <a:pPr lvl="2" indent="0">
              <a:buClrTx/>
              <a:buNone/>
            </a:pPr>
            <a:endParaRPr lang="pl-PL" b="1" i="1" dirty="0"/>
          </a:p>
          <a:p>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906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fontScale="90000"/>
          </a:bodyPr>
          <a:lstStyle/>
          <a:p>
            <a:r>
              <a:rPr lang="pl-PL" dirty="0"/>
              <a:t>zadanie 9</a:t>
            </a:r>
            <a:br>
              <a:rPr lang="pl-PL" sz="2200" dirty="0"/>
            </a:br>
            <a:r>
              <a:rPr lang="pl-PL" sz="2200" dirty="0">
                <a:solidFill>
                  <a:srgbClr val="E1005D"/>
                </a:solidFill>
              </a:rPr>
              <a:t>(1 pkt)</a:t>
            </a:r>
            <a:endParaRPr lang="en-US" dirty="0">
              <a:solidFill>
                <a:srgbClr val="E1005D"/>
              </a:solidFill>
            </a:endParaRPr>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38</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01CA358D-C1DF-4BB6-977C-E8F40DF97B69}"/>
              </a:ext>
            </a:extLst>
          </p:cNvPr>
          <p:cNvPicPr>
            <a:picLocks noChangeAspect="1"/>
          </p:cNvPicPr>
          <p:nvPr/>
        </p:nvPicPr>
        <p:blipFill>
          <a:blip r:embed="rId4"/>
          <a:stretch>
            <a:fillRect/>
          </a:stretch>
        </p:blipFill>
        <p:spPr>
          <a:xfrm>
            <a:off x="10429" y="6512208"/>
            <a:ext cx="1347855" cy="340591"/>
          </a:xfrm>
          <a:prstGeom prst="rect">
            <a:avLst/>
          </a:prstGeom>
        </p:spPr>
      </p:pic>
      <p:sp>
        <p:nvSpPr>
          <p:cNvPr id="8" name="Symbol zastępczy zawartości 7">
            <a:extLst>
              <a:ext uri="{FF2B5EF4-FFF2-40B4-BE49-F238E27FC236}">
                <a16:creationId xmlns:a16="http://schemas.microsoft.com/office/drawing/2014/main" id="{BDFB33E3-BEDA-A551-99A8-723DA40CA90B}"/>
              </a:ext>
            </a:extLst>
          </p:cNvPr>
          <p:cNvSpPr>
            <a:spLocks noGrp="1"/>
          </p:cNvSpPr>
          <p:nvPr>
            <p:ph idx="1"/>
          </p:nvPr>
        </p:nvSpPr>
        <p:spPr>
          <a:xfrm>
            <a:off x="618066" y="1461330"/>
            <a:ext cx="9196939" cy="3307223"/>
          </a:xfrm>
        </p:spPr>
        <p:txBody>
          <a:bodyPr>
            <a:normAutofit/>
          </a:bodyPr>
          <a:lstStyle/>
          <a:p>
            <a:pPr marL="285750" indent="-285750">
              <a:buFont typeface="Arial" panose="020B0604020202020204" pitchFamily="34" charset="0"/>
              <a:buChar char="•"/>
            </a:pPr>
            <a:r>
              <a:rPr lang="pl-PL" dirty="0"/>
              <a:t>połącz wszystkie stworzone w zadaniach 1-8 ramki danych w finalną bazę nazwaną </a:t>
            </a:r>
            <a:r>
              <a:rPr lang="pl-PL" b="1" i="1" dirty="0" err="1"/>
              <a:t>database.df</a:t>
            </a:r>
            <a:endParaRPr lang="pl-PL" b="1" i="1" dirty="0"/>
          </a:p>
          <a:p>
            <a:pPr marL="285750" indent="-285750">
              <a:buFont typeface="Arial" panose="020B0604020202020204" pitchFamily="34" charset="0"/>
              <a:buChar char="•"/>
            </a:pPr>
            <a:r>
              <a:rPr lang="pl-PL" dirty="0"/>
              <a:t>wyczyść środowisko kasując z niego wszystkie obiekty oprócz finalnej ramki danych</a:t>
            </a:r>
          </a:p>
          <a:p>
            <a:pPr marL="285750" indent="-285750">
              <a:buFont typeface="Arial" panose="020B0604020202020204" pitchFamily="34" charset="0"/>
              <a:buChar char="•"/>
            </a:pPr>
            <a:r>
              <a:rPr lang="pl-PL" dirty="0"/>
              <a:t>wynikiem zadania 9 powinna być niezależna ramka danych </a:t>
            </a:r>
            <a:endParaRPr lang="pl-PL" b="1" i="1" dirty="0"/>
          </a:p>
          <a:p>
            <a:pPr marL="285750" indent="-285750">
              <a:buFont typeface="Arial" panose="020B0604020202020204" pitchFamily="34" charset="0"/>
              <a:buChar char="•"/>
            </a:pPr>
            <a:endParaRPr lang="pl-PL" b="1" i="1" dirty="0"/>
          </a:p>
          <a:p>
            <a:pPr marL="285750" indent="-285750">
              <a:buFont typeface="Arial" panose="020B0604020202020204" pitchFamily="34" charset="0"/>
              <a:buChar char="•"/>
            </a:pPr>
            <a:endParaRPr lang="pl-PL" b="1" i="1" dirty="0"/>
          </a:p>
          <a:p>
            <a:pPr lvl="2" indent="0">
              <a:buClrTx/>
              <a:buNone/>
            </a:pPr>
            <a:endParaRPr lang="pl-PL" b="1" i="1" dirty="0"/>
          </a:p>
          <a:p>
            <a:endParaRPr lang="pl-PL" b="1" i="1" dirty="0"/>
          </a:p>
          <a:p>
            <a:endParaRPr lang="pl-PL" i="1" dirty="0"/>
          </a:p>
        </p:txBody>
      </p:sp>
      <p:pic>
        <p:nvPicPr>
          <p:cNvPr id="1026" name="Picture 2" descr="Computer - Free computer icons">
            <a:extLst>
              <a:ext uri="{FF2B5EF4-FFF2-40B4-BE49-F238E27FC236}">
                <a16:creationId xmlns:a16="http://schemas.microsoft.com/office/drawing/2014/main" id="{683A7C32-1A1B-2A93-B107-54C8400BFB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005" y="115639"/>
            <a:ext cx="2294388" cy="229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53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940A926-F11C-AC42-BAFE-1D776DAF9F61}"/>
              </a:ext>
            </a:extLst>
          </p:cNvPr>
          <p:cNvPicPr>
            <a:picLocks noGrp="1" noChangeAspect="1"/>
          </p:cNvPicPr>
          <p:nvPr>
            <p:ph type="pic" sz="quarter" idx="10"/>
          </p:nvPr>
        </p:nvPicPr>
        <p:blipFill>
          <a:blip r:embed="rId2"/>
          <a:srcRect t="37" b="37"/>
          <a:stretch>
            <a:fillRect/>
          </a:stretch>
        </p:blipFill>
        <p:spPr/>
      </p:pic>
      <p:sp>
        <p:nvSpPr>
          <p:cNvPr id="26" name="Text Placeholder 25">
            <a:extLst>
              <a:ext uri="{FF2B5EF4-FFF2-40B4-BE49-F238E27FC236}">
                <a16:creationId xmlns:a16="http://schemas.microsoft.com/office/drawing/2014/main" id="{5EAF8C55-A363-5440-996D-6EF8ADD52DAC}"/>
              </a:ext>
            </a:extLst>
          </p:cNvPr>
          <p:cNvSpPr>
            <a:spLocks noGrp="1"/>
          </p:cNvSpPr>
          <p:nvPr>
            <p:ph type="body" sz="quarter" idx="13"/>
          </p:nvPr>
        </p:nvSpPr>
        <p:spPr/>
        <p:txBody>
          <a:bodyPr/>
          <a:lstStyle/>
          <a:p>
            <a:endParaRPr lang="en-GB"/>
          </a:p>
        </p:txBody>
      </p:sp>
      <p:sp>
        <p:nvSpPr>
          <p:cNvPr id="6" name="Content Placeholder 5">
            <a:extLst>
              <a:ext uri="{FF2B5EF4-FFF2-40B4-BE49-F238E27FC236}">
                <a16:creationId xmlns:a16="http://schemas.microsoft.com/office/drawing/2014/main" id="{9A9A33D5-8C66-8A46-987D-DF253B874AA9}"/>
              </a:ext>
            </a:extLst>
          </p:cNvPr>
          <p:cNvSpPr>
            <a:spLocks noGrp="1"/>
          </p:cNvSpPr>
          <p:nvPr>
            <p:ph idx="1"/>
          </p:nvPr>
        </p:nvSpPr>
        <p:spPr/>
        <p:txBody>
          <a:bodyPr/>
          <a:lstStyle/>
          <a:p>
            <a:pPr lvl="0"/>
            <a:endParaRPr lang="en-US" dirty="0">
              <a:ln>
                <a:solidFill>
                  <a:schemeClr val="bg1"/>
                </a:solidFill>
              </a:ln>
              <a:solidFill>
                <a:schemeClr val="accent1"/>
              </a:solidFill>
            </a:endParaRPr>
          </a:p>
          <a:p>
            <a:pPr lvl="1"/>
            <a:r>
              <a:rPr lang="pl-PL" dirty="0">
                <a:ln>
                  <a:solidFill>
                    <a:schemeClr val="bg1"/>
                  </a:solidFill>
                </a:ln>
                <a:solidFill>
                  <a:schemeClr val="accent1"/>
                </a:solidFill>
              </a:rPr>
              <a:t>Dziękujemy</a:t>
            </a:r>
          </a:p>
          <a:p>
            <a:pPr lvl="1"/>
            <a:r>
              <a:rPr lang="pl-PL" sz="1200" b="0" dirty="0">
                <a:ln>
                  <a:solidFill>
                    <a:schemeClr val="bg1"/>
                  </a:solidFill>
                </a:ln>
                <a:solidFill>
                  <a:schemeClr val="bg1"/>
                </a:solidFill>
              </a:rPr>
              <a:t>(kontakt do wykładów 3 i 5: mikolaj.madej@mediacom.com)</a:t>
            </a:r>
            <a:endParaRPr lang="en-US" sz="1200" b="0" dirty="0">
              <a:ln>
                <a:solidFill>
                  <a:schemeClr val="bg1"/>
                </a:solidFill>
              </a:ln>
              <a:solidFill>
                <a:schemeClr val="bg1"/>
              </a:solidFill>
            </a:endParaRPr>
          </a:p>
        </p:txBody>
      </p:sp>
      <p:sp>
        <p:nvSpPr>
          <p:cNvPr id="11" name="Slide Number Placeholder 10">
            <a:extLst>
              <a:ext uri="{FF2B5EF4-FFF2-40B4-BE49-F238E27FC236}">
                <a16:creationId xmlns:a16="http://schemas.microsoft.com/office/drawing/2014/main" id="{0EA38EAF-D1EA-C141-86DC-B7CA3C50B7BE}"/>
              </a:ext>
            </a:extLst>
          </p:cNvPr>
          <p:cNvSpPr>
            <a:spLocks noGrp="1"/>
          </p:cNvSpPr>
          <p:nvPr>
            <p:ph type="sldNum" sz="quarter" idx="12"/>
          </p:nvPr>
        </p:nvSpPr>
        <p:spPr/>
        <p:txBody>
          <a:bodyPr/>
          <a:lstStyle/>
          <a:p>
            <a:fld id="{AB1D7550-0EB0-3A43-B3ED-278106F7B6C0}" type="slidenum">
              <a:rPr lang="en-GB" smtClean="0"/>
              <a:pPr/>
              <a:t>39</a:t>
            </a:fld>
            <a:endParaRPr lang="en-GB"/>
          </a:p>
        </p:txBody>
      </p:sp>
      <p:sp>
        <p:nvSpPr>
          <p:cNvPr id="27" name="Text Placeholder 26">
            <a:extLst>
              <a:ext uri="{FF2B5EF4-FFF2-40B4-BE49-F238E27FC236}">
                <a16:creationId xmlns:a16="http://schemas.microsoft.com/office/drawing/2014/main" id="{CA9A022C-DB7A-B841-BC8A-D4C2365EBC7C}"/>
              </a:ext>
            </a:extLst>
          </p:cNvPr>
          <p:cNvSpPr>
            <a:spLocks noGrp="1"/>
          </p:cNvSpPr>
          <p:nvPr>
            <p:ph type="body" sz="quarter" idx="14"/>
          </p:nvPr>
        </p:nvSpPr>
        <p:spPr/>
        <p:txBody>
          <a:bodyPr/>
          <a:lstStyle/>
          <a:p>
            <a:endParaRPr lang="en-GB"/>
          </a:p>
        </p:txBody>
      </p:sp>
      <p:sp>
        <p:nvSpPr>
          <p:cNvPr id="8" name="Footer Placeholder 4">
            <a:extLst>
              <a:ext uri="{FF2B5EF4-FFF2-40B4-BE49-F238E27FC236}">
                <a16:creationId xmlns:a16="http://schemas.microsoft.com/office/drawing/2014/main" id="{1C3B395C-5888-4195-9FD8-724F464429B3}"/>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9" name="Obraz 8">
            <a:extLst>
              <a:ext uri="{FF2B5EF4-FFF2-40B4-BE49-F238E27FC236}">
                <a16:creationId xmlns:a16="http://schemas.microsoft.com/office/drawing/2014/main" id="{6F6BD085-4DD1-425A-9A73-710AEE88BA40}"/>
              </a:ext>
            </a:extLst>
          </p:cNvPr>
          <p:cNvPicPr>
            <a:picLocks noChangeAspect="1"/>
          </p:cNvPicPr>
          <p:nvPr/>
        </p:nvPicPr>
        <p:blipFill>
          <a:blip r:embed="rId3"/>
          <a:stretch>
            <a:fillRect/>
          </a:stretch>
        </p:blipFill>
        <p:spPr>
          <a:xfrm>
            <a:off x="10429" y="6512208"/>
            <a:ext cx="1347855" cy="340591"/>
          </a:xfrm>
          <a:prstGeom prst="rect">
            <a:avLst/>
          </a:prstGeom>
        </p:spPr>
      </p:pic>
    </p:spTree>
    <p:extLst>
      <p:ext uri="{BB962C8B-B14F-4D97-AF65-F5344CB8AC3E}">
        <p14:creationId xmlns:p14="http://schemas.microsoft.com/office/powerpoint/2010/main" val="391454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01B7C6D-182F-E445-9C30-6180413AFAC6}"/>
              </a:ext>
            </a:extLst>
          </p:cNvPr>
          <p:cNvPicPr>
            <a:picLocks noGrp="1" noChangeAspect="1"/>
          </p:cNvPicPr>
          <p:nvPr>
            <p:ph type="pic" sz="quarter" idx="10"/>
          </p:nvPr>
        </p:nvPicPr>
        <p:blipFill>
          <a:blip r:embed="rId2">
            <a:alphaModFix amt="70000"/>
            <a:extLst>
              <a:ext uri="{28A0092B-C50C-407E-A947-70E740481C1C}">
                <a14:useLocalDpi xmlns:a14="http://schemas.microsoft.com/office/drawing/2010/main" val="0"/>
              </a:ext>
            </a:extLst>
          </a:blip>
          <a:srcRect t="10038" b="10038"/>
          <a:stretch/>
        </p:blipFill>
        <p:spPr>
          <a:xfrm>
            <a:off x="0" y="0"/>
            <a:ext cx="12192000" cy="6498000"/>
          </a:xfrm>
        </p:spPr>
      </p:pic>
      <p:sp>
        <p:nvSpPr>
          <p:cNvPr id="13" name="Text Placeholder 12">
            <a:extLst>
              <a:ext uri="{FF2B5EF4-FFF2-40B4-BE49-F238E27FC236}">
                <a16:creationId xmlns:a16="http://schemas.microsoft.com/office/drawing/2014/main" id="{4C0E42B5-9798-2A43-A18C-D60BD9FB791B}"/>
              </a:ext>
            </a:extLst>
          </p:cNvPr>
          <p:cNvSpPr>
            <a:spLocks noGrp="1"/>
          </p:cNvSpPr>
          <p:nvPr>
            <p:ph type="body" sz="quarter" idx="13"/>
          </p:nvPr>
        </p:nvSpPr>
        <p:spPr/>
        <p:txBody>
          <a:bodyPr/>
          <a:lstStyle/>
          <a:p>
            <a:endParaRPr lang="en-GB"/>
          </a:p>
        </p:txBody>
      </p:sp>
      <p:sp>
        <p:nvSpPr>
          <p:cNvPr id="6" name="Content Placeholder 5">
            <a:extLst>
              <a:ext uri="{FF2B5EF4-FFF2-40B4-BE49-F238E27FC236}">
                <a16:creationId xmlns:a16="http://schemas.microsoft.com/office/drawing/2014/main" id="{9A9A33D5-8C66-8A46-987D-DF253B874AA9}"/>
              </a:ext>
            </a:extLst>
          </p:cNvPr>
          <p:cNvSpPr>
            <a:spLocks noGrp="1"/>
          </p:cNvSpPr>
          <p:nvPr>
            <p:ph idx="1"/>
          </p:nvPr>
        </p:nvSpPr>
        <p:spPr/>
        <p:txBody>
          <a:bodyPr/>
          <a:lstStyle/>
          <a:p>
            <a:pPr lvl="1"/>
            <a:r>
              <a:rPr lang="en-US" sz="4400" dirty="0">
                <a:solidFill>
                  <a:schemeClr val="accent1"/>
                </a:solidFill>
              </a:rPr>
              <a:t>„garbage in, garbage out”</a:t>
            </a:r>
          </a:p>
          <a:p>
            <a:pPr lvl="0"/>
            <a:r>
              <a:rPr lang="en-US" dirty="0"/>
              <a:t> </a:t>
            </a:r>
            <a:r>
              <a:rPr lang="pl-PL" sz="2000" dirty="0">
                <a:solidFill>
                  <a:schemeClr val="accent6">
                    <a:lumMod val="90000"/>
                  </a:schemeClr>
                </a:solidFill>
              </a:rPr>
              <a:t>czyli model jest tak dobry jak dobre są dane</a:t>
            </a:r>
            <a:endParaRPr lang="en-US" dirty="0">
              <a:solidFill>
                <a:schemeClr val="accent6">
                  <a:lumMod val="90000"/>
                </a:schemeClr>
              </a:solidFill>
            </a:endParaRPr>
          </a:p>
        </p:txBody>
      </p:sp>
      <p:sp>
        <p:nvSpPr>
          <p:cNvPr id="11" name="Slide Number Placeholder 10">
            <a:extLst>
              <a:ext uri="{FF2B5EF4-FFF2-40B4-BE49-F238E27FC236}">
                <a16:creationId xmlns:a16="http://schemas.microsoft.com/office/drawing/2014/main" id="{0EA38EAF-D1EA-C141-86DC-B7CA3C50B7BE}"/>
              </a:ext>
            </a:extLst>
          </p:cNvPr>
          <p:cNvSpPr>
            <a:spLocks noGrp="1"/>
          </p:cNvSpPr>
          <p:nvPr>
            <p:ph type="sldNum" sz="quarter" idx="12"/>
          </p:nvPr>
        </p:nvSpPr>
        <p:spPr/>
        <p:txBody>
          <a:bodyPr/>
          <a:lstStyle/>
          <a:p>
            <a:fld id="{AB1D7550-0EB0-3A43-B3ED-278106F7B6C0}" type="slidenum">
              <a:rPr lang="en-GB" smtClean="0"/>
              <a:pPr/>
              <a:t>4</a:t>
            </a:fld>
            <a:endParaRPr lang="en-GB"/>
          </a:p>
        </p:txBody>
      </p:sp>
      <p:sp>
        <p:nvSpPr>
          <p:cNvPr id="14" name="Text Placeholder 13">
            <a:extLst>
              <a:ext uri="{FF2B5EF4-FFF2-40B4-BE49-F238E27FC236}">
                <a16:creationId xmlns:a16="http://schemas.microsoft.com/office/drawing/2014/main" id="{EECFD37F-51A8-AC40-A14D-5AD2D9F47554}"/>
              </a:ext>
            </a:extLst>
          </p:cNvPr>
          <p:cNvSpPr>
            <a:spLocks noGrp="1"/>
          </p:cNvSpPr>
          <p:nvPr>
            <p:ph type="body" sz="quarter" idx="14"/>
          </p:nvPr>
        </p:nvSpPr>
        <p:spPr/>
        <p:txBody>
          <a:bodyPr/>
          <a:lstStyle/>
          <a:p>
            <a:endParaRPr lang="en-GB"/>
          </a:p>
        </p:txBody>
      </p:sp>
      <p:sp>
        <p:nvSpPr>
          <p:cNvPr id="9" name="Footer Placeholder 4">
            <a:extLst>
              <a:ext uri="{FF2B5EF4-FFF2-40B4-BE49-F238E27FC236}">
                <a16:creationId xmlns:a16="http://schemas.microsoft.com/office/drawing/2014/main" id="{3CA27050-3DD1-446F-9CA5-157016EDDE35}"/>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sp>
        <p:nvSpPr>
          <p:cNvPr id="3" name="pole tekstowe 2">
            <a:extLst>
              <a:ext uri="{FF2B5EF4-FFF2-40B4-BE49-F238E27FC236}">
                <a16:creationId xmlns:a16="http://schemas.microsoft.com/office/drawing/2014/main" id="{0B613F2D-3BFD-44EC-8C63-0BB97FF349CC}"/>
              </a:ext>
            </a:extLst>
          </p:cNvPr>
          <p:cNvSpPr txBox="1"/>
          <p:nvPr/>
        </p:nvSpPr>
        <p:spPr>
          <a:xfrm>
            <a:off x="6163112" y="4832059"/>
            <a:ext cx="3878509" cy="307777"/>
          </a:xfrm>
          <a:prstGeom prst="rect">
            <a:avLst/>
          </a:prstGeom>
          <a:noFill/>
        </p:spPr>
        <p:txBody>
          <a:bodyPr wrap="square" rtlCol="0">
            <a:spAutoFit/>
          </a:bodyPr>
          <a:lstStyle/>
          <a:p>
            <a:pPr algn="r"/>
            <a:r>
              <a:rPr lang="pl-PL" sz="1400" dirty="0"/>
              <a:t>~motto ekonometryków</a:t>
            </a:r>
          </a:p>
        </p:txBody>
      </p:sp>
      <p:pic>
        <p:nvPicPr>
          <p:cNvPr id="12" name="Obraz 11">
            <a:extLst>
              <a:ext uri="{FF2B5EF4-FFF2-40B4-BE49-F238E27FC236}">
                <a16:creationId xmlns:a16="http://schemas.microsoft.com/office/drawing/2014/main" id="{E5574C30-37A6-4F4B-991C-79346B517126}"/>
              </a:ext>
            </a:extLst>
          </p:cNvPr>
          <p:cNvPicPr>
            <a:picLocks noChangeAspect="1"/>
          </p:cNvPicPr>
          <p:nvPr/>
        </p:nvPicPr>
        <p:blipFill>
          <a:blip r:embed="rId3"/>
          <a:stretch>
            <a:fillRect/>
          </a:stretch>
        </p:blipFill>
        <p:spPr>
          <a:xfrm>
            <a:off x="10429" y="6512208"/>
            <a:ext cx="1347855" cy="340591"/>
          </a:xfrm>
          <a:prstGeom prst="rect">
            <a:avLst/>
          </a:prstGeom>
        </p:spPr>
      </p:pic>
    </p:spTree>
    <p:extLst>
      <p:ext uri="{BB962C8B-B14F-4D97-AF65-F5344CB8AC3E}">
        <p14:creationId xmlns:p14="http://schemas.microsoft.com/office/powerpoint/2010/main" val="3356951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01B7C6D-182F-E445-9C30-6180413AFAC6}"/>
              </a:ext>
            </a:extLst>
          </p:cNvPr>
          <p:cNvPicPr>
            <a:picLocks noGrp="1" noChangeAspect="1"/>
          </p:cNvPicPr>
          <p:nvPr>
            <p:ph type="pic" sz="quarter" idx="10"/>
          </p:nvPr>
        </p:nvPicPr>
        <p:blipFill>
          <a:blip r:embed="rId2">
            <a:alphaModFix amt="70000"/>
            <a:extLst>
              <a:ext uri="{28A0092B-C50C-407E-A947-70E740481C1C}">
                <a14:useLocalDpi xmlns:a14="http://schemas.microsoft.com/office/drawing/2010/main" val="0"/>
              </a:ext>
            </a:extLst>
          </a:blip>
          <a:srcRect t="10038" b="10038"/>
          <a:stretch/>
        </p:blipFill>
        <p:spPr>
          <a:xfrm>
            <a:off x="0" y="0"/>
            <a:ext cx="12192000" cy="6498000"/>
          </a:xfrm>
        </p:spPr>
      </p:pic>
      <p:sp>
        <p:nvSpPr>
          <p:cNvPr id="13" name="Text Placeholder 12">
            <a:extLst>
              <a:ext uri="{FF2B5EF4-FFF2-40B4-BE49-F238E27FC236}">
                <a16:creationId xmlns:a16="http://schemas.microsoft.com/office/drawing/2014/main" id="{4C0E42B5-9798-2A43-A18C-D60BD9FB791B}"/>
              </a:ext>
            </a:extLst>
          </p:cNvPr>
          <p:cNvSpPr>
            <a:spLocks noGrp="1"/>
          </p:cNvSpPr>
          <p:nvPr>
            <p:ph type="body" sz="quarter" idx="13"/>
          </p:nvPr>
        </p:nvSpPr>
        <p:spPr/>
        <p:txBody>
          <a:bodyPr/>
          <a:lstStyle/>
          <a:p>
            <a:endParaRPr lang="en-GB"/>
          </a:p>
        </p:txBody>
      </p:sp>
      <p:sp>
        <p:nvSpPr>
          <p:cNvPr id="6" name="Content Placeholder 5">
            <a:extLst>
              <a:ext uri="{FF2B5EF4-FFF2-40B4-BE49-F238E27FC236}">
                <a16:creationId xmlns:a16="http://schemas.microsoft.com/office/drawing/2014/main" id="{9A9A33D5-8C66-8A46-987D-DF253B874AA9}"/>
              </a:ext>
            </a:extLst>
          </p:cNvPr>
          <p:cNvSpPr>
            <a:spLocks noGrp="1"/>
          </p:cNvSpPr>
          <p:nvPr>
            <p:ph idx="1"/>
          </p:nvPr>
        </p:nvSpPr>
        <p:spPr/>
        <p:txBody>
          <a:bodyPr/>
          <a:lstStyle/>
          <a:p>
            <a:pPr lvl="1"/>
            <a:r>
              <a:rPr lang="pl-PL" sz="4400" dirty="0">
                <a:solidFill>
                  <a:schemeClr val="accent1"/>
                </a:solidFill>
              </a:rPr>
              <a:t>„obyś modelował ciekawe czasy”</a:t>
            </a:r>
            <a:endParaRPr lang="en-US" sz="4400" dirty="0">
              <a:solidFill>
                <a:schemeClr val="accent1"/>
              </a:solidFill>
            </a:endParaRPr>
          </a:p>
        </p:txBody>
      </p:sp>
      <p:sp>
        <p:nvSpPr>
          <p:cNvPr id="11" name="Slide Number Placeholder 10">
            <a:extLst>
              <a:ext uri="{FF2B5EF4-FFF2-40B4-BE49-F238E27FC236}">
                <a16:creationId xmlns:a16="http://schemas.microsoft.com/office/drawing/2014/main" id="{0EA38EAF-D1EA-C141-86DC-B7CA3C50B7BE}"/>
              </a:ext>
            </a:extLst>
          </p:cNvPr>
          <p:cNvSpPr>
            <a:spLocks noGrp="1"/>
          </p:cNvSpPr>
          <p:nvPr>
            <p:ph type="sldNum" sz="quarter" idx="12"/>
          </p:nvPr>
        </p:nvSpPr>
        <p:spPr/>
        <p:txBody>
          <a:bodyPr/>
          <a:lstStyle/>
          <a:p>
            <a:fld id="{AB1D7550-0EB0-3A43-B3ED-278106F7B6C0}" type="slidenum">
              <a:rPr lang="en-GB" smtClean="0"/>
              <a:pPr/>
              <a:t>5</a:t>
            </a:fld>
            <a:endParaRPr lang="en-GB"/>
          </a:p>
        </p:txBody>
      </p:sp>
      <p:sp>
        <p:nvSpPr>
          <p:cNvPr id="14" name="Text Placeholder 13">
            <a:extLst>
              <a:ext uri="{FF2B5EF4-FFF2-40B4-BE49-F238E27FC236}">
                <a16:creationId xmlns:a16="http://schemas.microsoft.com/office/drawing/2014/main" id="{EECFD37F-51A8-AC40-A14D-5AD2D9F47554}"/>
              </a:ext>
            </a:extLst>
          </p:cNvPr>
          <p:cNvSpPr>
            <a:spLocks noGrp="1"/>
          </p:cNvSpPr>
          <p:nvPr>
            <p:ph type="body" sz="quarter" idx="14"/>
          </p:nvPr>
        </p:nvSpPr>
        <p:spPr/>
        <p:txBody>
          <a:bodyPr/>
          <a:lstStyle/>
          <a:p>
            <a:endParaRPr lang="en-GB"/>
          </a:p>
        </p:txBody>
      </p:sp>
      <p:sp>
        <p:nvSpPr>
          <p:cNvPr id="9" name="Footer Placeholder 4">
            <a:extLst>
              <a:ext uri="{FF2B5EF4-FFF2-40B4-BE49-F238E27FC236}">
                <a16:creationId xmlns:a16="http://schemas.microsoft.com/office/drawing/2014/main" id="{3CA27050-3DD1-446F-9CA5-157016EDDE35}"/>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sp>
        <p:nvSpPr>
          <p:cNvPr id="3" name="pole tekstowe 2">
            <a:extLst>
              <a:ext uri="{FF2B5EF4-FFF2-40B4-BE49-F238E27FC236}">
                <a16:creationId xmlns:a16="http://schemas.microsoft.com/office/drawing/2014/main" id="{0B613F2D-3BFD-44EC-8C63-0BB97FF349CC}"/>
              </a:ext>
            </a:extLst>
          </p:cNvPr>
          <p:cNvSpPr txBox="1"/>
          <p:nvPr/>
        </p:nvSpPr>
        <p:spPr>
          <a:xfrm>
            <a:off x="6163112" y="4832059"/>
            <a:ext cx="3878509" cy="307777"/>
          </a:xfrm>
          <a:prstGeom prst="rect">
            <a:avLst/>
          </a:prstGeom>
          <a:noFill/>
        </p:spPr>
        <p:txBody>
          <a:bodyPr wrap="square" rtlCol="0">
            <a:spAutoFit/>
          </a:bodyPr>
          <a:lstStyle/>
          <a:p>
            <a:pPr algn="r"/>
            <a:r>
              <a:rPr lang="pl-PL" sz="1400" dirty="0"/>
              <a:t>~adaptacja chińskiego przekleństwa</a:t>
            </a:r>
          </a:p>
        </p:txBody>
      </p:sp>
      <p:pic>
        <p:nvPicPr>
          <p:cNvPr id="10" name="Obraz 9">
            <a:extLst>
              <a:ext uri="{FF2B5EF4-FFF2-40B4-BE49-F238E27FC236}">
                <a16:creationId xmlns:a16="http://schemas.microsoft.com/office/drawing/2014/main" id="{AC9AB4E4-DCEB-469D-A9DB-E42C7DDC0E01}"/>
              </a:ext>
            </a:extLst>
          </p:cNvPr>
          <p:cNvPicPr>
            <a:picLocks noChangeAspect="1"/>
          </p:cNvPicPr>
          <p:nvPr/>
        </p:nvPicPr>
        <p:blipFill>
          <a:blip r:embed="rId3"/>
          <a:stretch>
            <a:fillRect/>
          </a:stretch>
        </p:blipFill>
        <p:spPr>
          <a:xfrm>
            <a:off x="10429" y="6512208"/>
            <a:ext cx="1347855" cy="340591"/>
          </a:xfrm>
          <a:prstGeom prst="rect">
            <a:avLst/>
          </a:prstGeom>
        </p:spPr>
      </p:pic>
    </p:spTree>
    <p:extLst>
      <p:ext uri="{BB962C8B-B14F-4D97-AF65-F5344CB8AC3E}">
        <p14:creationId xmlns:p14="http://schemas.microsoft.com/office/powerpoint/2010/main" val="2175503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0AE7A0-6CEE-DD4E-B596-1D05D256C6CC}"/>
              </a:ext>
            </a:extLst>
          </p:cNvPr>
          <p:cNvSpPr>
            <a:spLocks noGrp="1"/>
          </p:cNvSpPr>
          <p:nvPr>
            <p:ph type="body" sz="quarter" idx="13"/>
          </p:nvPr>
        </p:nvSpPr>
        <p:spPr/>
        <p:txBody>
          <a:bodyPr/>
          <a:lstStyle/>
          <a:p>
            <a:endParaRPr lang="en-GB"/>
          </a:p>
        </p:txBody>
      </p:sp>
      <p:sp>
        <p:nvSpPr>
          <p:cNvPr id="3" name="Title 2">
            <a:extLst>
              <a:ext uri="{FF2B5EF4-FFF2-40B4-BE49-F238E27FC236}">
                <a16:creationId xmlns:a16="http://schemas.microsoft.com/office/drawing/2014/main" id="{C649AC59-C392-F64E-865B-6D6EDD682778}"/>
              </a:ext>
            </a:extLst>
          </p:cNvPr>
          <p:cNvSpPr>
            <a:spLocks noGrp="1"/>
          </p:cNvSpPr>
          <p:nvPr>
            <p:ph type="title"/>
          </p:nvPr>
        </p:nvSpPr>
        <p:spPr/>
        <p:txBody>
          <a:bodyPr/>
          <a:lstStyle/>
          <a:p>
            <a:r>
              <a:rPr lang="pl-PL" dirty="0">
                <a:solidFill>
                  <a:srgbClr val="E1005D"/>
                </a:solidFill>
              </a:rPr>
              <a:t>brainstorm</a:t>
            </a:r>
            <a:r>
              <a:rPr lang="pl-PL" dirty="0"/>
              <a:t> – jakie czynniki wpływają na sprzedaż piwa butelkowanego </a:t>
            </a:r>
            <a:endParaRPr lang="en-US" b="0" dirty="0"/>
          </a:p>
        </p:txBody>
      </p:sp>
      <p:sp>
        <p:nvSpPr>
          <p:cNvPr id="8" name="Slide Number Placeholder 7">
            <a:extLst>
              <a:ext uri="{FF2B5EF4-FFF2-40B4-BE49-F238E27FC236}">
                <a16:creationId xmlns:a16="http://schemas.microsoft.com/office/drawing/2014/main" id="{5144D145-2F6E-504A-83CF-B284D0BE64AB}"/>
              </a:ext>
            </a:extLst>
          </p:cNvPr>
          <p:cNvSpPr>
            <a:spLocks noGrp="1"/>
          </p:cNvSpPr>
          <p:nvPr>
            <p:ph type="sldNum" sz="quarter" idx="12"/>
          </p:nvPr>
        </p:nvSpPr>
        <p:spPr/>
        <p:txBody>
          <a:bodyPr/>
          <a:lstStyle/>
          <a:p>
            <a:fld id="{AB1D7550-0EB0-3A43-B3ED-278106F7B6C0}" type="slidenum">
              <a:rPr lang="en-GB" smtClean="0"/>
              <a:t>6</a:t>
            </a:fld>
            <a:endParaRPr lang="en-GB"/>
          </a:p>
        </p:txBody>
      </p:sp>
      <p:sp>
        <p:nvSpPr>
          <p:cNvPr id="9" name="Footer Placeholder 4">
            <a:extLst>
              <a:ext uri="{FF2B5EF4-FFF2-40B4-BE49-F238E27FC236}">
                <a16:creationId xmlns:a16="http://schemas.microsoft.com/office/drawing/2014/main" id="{5659E359-4613-415A-AE3D-6BE37FB6535D}"/>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1" name="Obraz 10">
            <a:extLst>
              <a:ext uri="{FF2B5EF4-FFF2-40B4-BE49-F238E27FC236}">
                <a16:creationId xmlns:a16="http://schemas.microsoft.com/office/drawing/2014/main" id="{1B2D82B1-35C7-40CC-8BAB-09282AB1562F}"/>
              </a:ext>
            </a:extLst>
          </p:cNvPr>
          <p:cNvPicPr>
            <a:picLocks noChangeAspect="1"/>
          </p:cNvPicPr>
          <p:nvPr/>
        </p:nvPicPr>
        <p:blipFill>
          <a:blip r:embed="rId2"/>
          <a:stretch>
            <a:fillRect/>
          </a:stretch>
        </p:blipFill>
        <p:spPr>
          <a:xfrm>
            <a:off x="10429" y="6512208"/>
            <a:ext cx="1347855" cy="340591"/>
          </a:xfrm>
          <a:prstGeom prst="rect">
            <a:avLst/>
          </a:prstGeom>
        </p:spPr>
      </p:pic>
      <p:pic>
        <p:nvPicPr>
          <p:cNvPr id="5" name="Obraz 4">
            <a:extLst>
              <a:ext uri="{FF2B5EF4-FFF2-40B4-BE49-F238E27FC236}">
                <a16:creationId xmlns:a16="http://schemas.microsoft.com/office/drawing/2014/main" id="{E7893126-8551-CA7E-A12D-893253CD7853}"/>
              </a:ext>
            </a:extLst>
          </p:cNvPr>
          <p:cNvPicPr>
            <a:picLocks noChangeAspect="1"/>
          </p:cNvPicPr>
          <p:nvPr/>
        </p:nvPicPr>
        <p:blipFill>
          <a:blip r:embed="rId3"/>
          <a:stretch>
            <a:fillRect/>
          </a:stretch>
        </p:blipFill>
        <p:spPr>
          <a:xfrm>
            <a:off x="4619625" y="1952625"/>
            <a:ext cx="2952750" cy="2952750"/>
          </a:xfrm>
          <a:prstGeom prst="rect">
            <a:avLst/>
          </a:prstGeom>
        </p:spPr>
      </p:pic>
      <p:pic>
        <p:nvPicPr>
          <p:cNvPr id="1034" name="Picture 10" descr="Premium Vector | Beer box 6 pack colored flat icon. vector illustration">
            <a:extLst>
              <a:ext uri="{FF2B5EF4-FFF2-40B4-BE49-F238E27FC236}">
                <a16:creationId xmlns:a16="http://schemas.microsoft.com/office/drawing/2014/main" id="{BDBBA988-5109-6F45-B3C4-D5AF180A8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181224"/>
            <a:ext cx="3152775" cy="3152775"/>
          </a:xfrm>
          <a:prstGeom prst="rect">
            <a:avLst/>
          </a:prstGeom>
          <a:noFill/>
          <a:ln>
            <a:solidFill>
              <a:schemeClr val="accent6">
                <a:lumMod val="10000"/>
              </a:schemeClr>
            </a:solidFill>
          </a:ln>
          <a:extLst>
            <a:ext uri="{909E8E84-426E-40DD-AFC4-6F175D3DCCD1}">
              <a14:hiddenFill xmlns:a14="http://schemas.microsoft.com/office/drawing/2010/main">
                <a:solidFill>
                  <a:srgbClr val="FFFFFF"/>
                </a:solidFill>
              </a14:hiddenFill>
            </a:ext>
          </a:extLst>
        </p:spPr>
      </p:pic>
      <p:pic>
        <p:nvPicPr>
          <p:cNvPr id="6" name="Picture 10" descr="Premium Vector | Beer box 6 pack colored flat icon. vector illustration">
            <a:extLst>
              <a:ext uri="{FF2B5EF4-FFF2-40B4-BE49-F238E27FC236}">
                <a16:creationId xmlns:a16="http://schemas.microsoft.com/office/drawing/2014/main" id="{69209312-ECF0-9371-C46D-8A99AA3E0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8447" y="2181223"/>
            <a:ext cx="3152775" cy="3152775"/>
          </a:xfrm>
          <a:prstGeom prst="rect">
            <a:avLst/>
          </a:prstGeom>
          <a:noFill/>
          <a:ln>
            <a:solidFill>
              <a:schemeClr val="accent6">
                <a:lumMod val="1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38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0AE7A0-6CEE-DD4E-B596-1D05D256C6CC}"/>
              </a:ext>
            </a:extLst>
          </p:cNvPr>
          <p:cNvSpPr>
            <a:spLocks noGrp="1"/>
          </p:cNvSpPr>
          <p:nvPr>
            <p:ph type="body" sz="quarter" idx="13"/>
          </p:nvPr>
        </p:nvSpPr>
        <p:spPr/>
        <p:txBody>
          <a:bodyPr/>
          <a:lstStyle/>
          <a:p>
            <a:endParaRPr lang="en-GB"/>
          </a:p>
        </p:txBody>
      </p:sp>
      <p:sp>
        <p:nvSpPr>
          <p:cNvPr id="3" name="Title 2">
            <a:extLst>
              <a:ext uri="{FF2B5EF4-FFF2-40B4-BE49-F238E27FC236}">
                <a16:creationId xmlns:a16="http://schemas.microsoft.com/office/drawing/2014/main" id="{C649AC59-C392-F64E-865B-6D6EDD682778}"/>
              </a:ext>
            </a:extLst>
          </p:cNvPr>
          <p:cNvSpPr>
            <a:spLocks noGrp="1"/>
          </p:cNvSpPr>
          <p:nvPr>
            <p:ph type="title"/>
          </p:nvPr>
        </p:nvSpPr>
        <p:spPr/>
        <p:txBody>
          <a:bodyPr/>
          <a:lstStyle/>
          <a:p>
            <a:r>
              <a:rPr lang="pl-PL" dirty="0"/>
              <a:t>w skład bazy wchodzą dane z kilkunastu różnych źródeł</a:t>
            </a:r>
            <a:endParaRPr lang="en-US" b="0" dirty="0"/>
          </a:p>
        </p:txBody>
      </p:sp>
      <p:sp>
        <p:nvSpPr>
          <p:cNvPr id="8" name="Slide Number Placeholder 7">
            <a:extLst>
              <a:ext uri="{FF2B5EF4-FFF2-40B4-BE49-F238E27FC236}">
                <a16:creationId xmlns:a16="http://schemas.microsoft.com/office/drawing/2014/main" id="{5144D145-2F6E-504A-83CF-B284D0BE64AB}"/>
              </a:ext>
            </a:extLst>
          </p:cNvPr>
          <p:cNvSpPr>
            <a:spLocks noGrp="1"/>
          </p:cNvSpPr>
          <p:nvPr>
            <p:ph type="sldNum" sz="quarter" idx="12"/>
          </p:nvPr>
        </p:nvSpPr>
        <p:spPr/>
        <p:txBody>
          <a:bodyPr/>
          <a:lstStyle/>
          <a:p>
            <a:fld id="{AB1D7550-0EB0-3A43-B3ED-278106F7B6C0}" type="slidenum">
              <a:rPr lang="en-GB" smtClean="0"/>
              <a:t>7</a:t>
            </a:fld>
            <a:endParaRPr lang="en-GB"/>
          </a:p>
        </p:txBody>
      </p:sp>
      <p:sp>
        <p:nvSpPr>
          <p:cNvPr id="9" name="Footer Placeholder 4">
            <a:extLst>
              <a:ext uri="{FF2B5EF4-FFF2-40B4-BE49-F238E27FC236}">
                <a16:creationId xmlns:a16="http://schemas.microsoft.com/office/drawing/2014/main" id="{5659E359-4613-415A-AE3D-6BE37FB6535D}"/>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graphicFrame>
        <p:nvGraphicFramePr>
          <p:cNvPr id="10" name="Tabela 10">
            <a:extLst>
              <a:ext uri="{FF2B5EF4-FFF2-40B4-BE49-F238E27FC236}">
                <a16:creationId xmlns:a16="http://schemas.microsoft.com/office/drawing/2014/main" id="{93413483-C0B3-4099-9026-14DF3991CB97}"/>
              </a:ext>
            </a:extLst>
          </p:cNvPr>
          <p:cNvGraphicFramePr>
            <a:graphicFrameLocks noGrp="1"/>
          </p:cNvGraphicFramePr>
          <p:nvPr>
            <p:extLst>
              <p:ext uri="{D42A27DB-BD31-4B8C-83A1-F6EECF244321}">
                <p14:modId xmlns:p14="http://schemas.microsoft.com/office/powerpoint/2010/main" val="753870927"/>
              </p:ext>
            </p:extLst>
          </p:nvPr>
        </p:nvGraphicFramePr>
        <p:xfrm>
          <a:off x="696284" y="1391966"/>
          <a:ext cx="10805021" cy="4424680"/>
        </p:xfrm>
        <a:graphic>
          <a:graphicData uri="http://schemas.openxmlformats.org/drawingml/2006/table">
            <a:tbl>
              <a:tblPr firstRow="1" bandRow="1">
                <a:tableStyleId>{5C22544A-7EE6-4342-B048-85BDC9FD1C3A}</a:tableStyleId>
              </a:tblPr>
              <a:tblGrid>
                <a:gridCol w="2348920">
                  <a:extLst>
                    <a:ext uri="{9D8B030D-6E8A-4147-A177-3AD203B41FA5}">
                      <a16:colId xmlns:a16="http://schemas.microsoft.com/office/drawing/2014/main" val="3241172266"/>
                    </a:ext>
                  </a:extLst>
                </a:gridCol>
                <a:gridCol w="2684477">
                  <a:extLst>
                    <a:ext uri="{9D8B030D-6E8A-4147-A177-3AD203B41FA5}">
                      <a16:colId xmlns:a16="http://schemas.microsoft.com/office/drawing/2014/main" val="4261382891"/>
                    </a:ext>
                  </a:extLst>
                </a:gridCol>
                <a:gridCol w="1736521">
                  <a:extLst>
                    <a:ext uri="{9D8B030D-6E8A-4147-A177-3AD203B41FA5}">
                      <a16:colId xmlns:a16="http://schemas.microsoft.com/office/drawing/2014/main" val="3711290498"/>
                    </a:ext>
                  </a:extLst>
                </a:gridCol>
                <a:gridCol w="4035103">
                  <a:extLst>
                    <a:ext uri="{9D8B030D-6E8A-4147-A177-3AD203B41FA5}">
                      <a16:colId xmlns:a16="http://schemas.microsoft.com/office/drawing/2014/main" val="1036691837"/>
                    </a:ext>
                  </a:extLst>
                </a:gridCol>
              </a:tblGrid>
              <a:tr h="370840">
                <a:tc>
                  <a:txBody>
                    <a:bodyPr/>
                    <a:lstStyle/>
                    <a:p>
                      <a:r>
                        <a:rPr lang="pl-PL" dirty="0">
                          <a:solidFill>
                            <a:schemeClr val="accent1"/>
                          </a:solidFill>
                        </a:rPr>
                        <a:t>Obszar</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dirty="0">
                          <a:solidFill>
                            <a:schemeClr val="accent1"/>
                          </a:solidFill>
                        </a:rPr>
                        <a:t>Zmienne</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dirty="0">
                          <a:solidFill>
                            <a:schemeClr val="accent1"/>
                          </a:solidFill>
                        </a:rPr>
                        <a:t>Częstotliwość</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dirty="0">
                          <a:solidFill>
                            <a:schemeClr val="accent1"/>
                          </a:solidFill>
                        </a:rPr>
                        <a:t>Źródło</a:t>
                      </a:r>
                      <a:endParaRPr lang="en-US" dirty="0">
                        <a:solidFill>
                          <a:schemeClr val="accent1"/>
                        </a:solidFill>
                      </a:endParaRP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070824532"/>
                  </a:ext>
                </a:extLst>
              </a:tr>
              <a:tr h="370840">
                <a:tc>
                  <a:txBody>
                    <a:bodyPr/>
                    <a:lstStyle/>
                    <a:p>
                      <a:r>
                        <a:rPr lang="pl-PL" sz="1600" dirty="0"/>
                        <a:t>Dane sprzedażowe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Wartość, wolumen, dystrybucja, cena</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Dz./tyg.</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Klient (retail), Nielsen (FMCG), </a:t>
                      </a:r>
                    </a:p>
                    <a:p>
                      <a:r>
                        <a:rPr lang="pl-PL" sz="1600" dirty="0"/>
                        <a:t>IQVIA (pharma), GfK (FMCG)</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3049749305"/>
                  </a:ext>
                </a:extLst>
              </a:tr>
              <a:tr h="370840">
                <a:tc>
                  <a:txBody>
                    <a:bodyPr/>
                    <a:lstStyle/>
                    <a:p>
                      <a:r>
                        <a:rPr lang="pl-PL" sz="1600" dirty="0"/>
                        <a:t>Aktywności mediowe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Telewizja, radio, social, search, display, VOD</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Dz./tyg.</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Nielsen, Google, Facebook, TikTok, Radio Track, inni dostawcy</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428447933"/>
                  </a:ext>
                </a:extLst>
              </a:tr>
              <a:tr h="370840">
                <a:tc>
                  <a:txBody>
                    <a:bodyPr/>
                    <a:lstStyle/>
                    <a:p>
                      <a:r>
                        <a:rPr lang="pl-PL" sz="1600" dirty="0"/>
                        <a:t>Aktywności tradeowe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Standy, faceing, płachty, katalogi, sampling, ulotki</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Tyg./mies.</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Klient, Nielsen, FOCUS</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979659424"/>
                  </a:ext>
                </a:extLst>
              </a:tr>
              <a:tr h="370840">
                <a:tc>
                  <a:txBody>
                    <a:bodyPr/>
                    <a:lstStyle/>
                    <a:p>
                      <a:r>
                        <a:rPr lang="pl-PL" sz="1600" dirty="0"/>
                        <a:t>Dane ekonomiczne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CPI, Konsumpcja, urodzenia, CCI</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Mies./kw.</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GUS, OECD, strony rządowe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759574051"/>
                  </a:ext>
                </a:extLst>
              </a:tr>
              <a:tr h="370840">
                <a:tc>
                  <a:txBody>
                    <a:bodyPr/>
                    <a:lstStyle/>
                    <a:p>
                      <a:r>
                        <a:rPr lang="pl-PL" sz="1600" dirty="0"/>
                        <a:t>Święta i sezonowość</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Święta, dni handlowe, cykl sezonowości</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Dz./tyg.</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Kalendarz, strony rządowe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3699470836"/>
                  </a:ext>
                </a:extLst>
              </a:tr>
              <a:tr h="370840">
                <a:tc>
                  <a:txBody>
                    <a:bodyPr/>
                    <a:lstStyle/>
                    <a:p>
                      <a:r>
                        <a:rPr lang="pl-PL" sz="1600" dirty="0"/>
                        <a:t>Pogoda</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Opady, temperatura, nasłonecznienie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600" dirty="0"/>
                        <a:t>Dz./tyg.</a:t>
                      </a:r>
                      <a:endParaRPr lang="en-US" sz="1600" dirty="0"/>
                    </a:p>
                    <a:p>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IMGW, strony rządowe, Dark Sky</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7057885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600" dirty="0"/>
                        <a:t>Czynniki zewnętrzne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Trendy konsumenckie, COVID, </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Dz./tyg.</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noFill/>
                  </a:tcPr>
                </a:tc>
                <a:tc>
                  <a:txBody>
                    <a:bodyPr/>
                    <a:lstStyle/>
                    <a:p>
                      <a:r>
                        <a:rPr lang="pl-PL" sz="1600" dirty="0"/>
                        <a:t>Google Trends, Google Mobility, GfK, agencje badawcze, dane rządowe</a:t>
                      </a:r>
                      <a:endParaRPr lang="en-US" sz="1600" dirty="0"/>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solidFill>
                      <a:srgbClr val="FFE5E5"/>
                    </a:solidFill>
                  </a:tcPr>
                </a:tc>
                <a:extLst>
                  <a:ext uri="{0D108BD9-81ED-4DB2-BD59-A6C34878D82A}">
                    <a16:rowId xmlns:a16="http://schemas.microsoft.com/office/drawing/2014/main" val="1034842909"/>
                  </a:ext>
                </a:extLst>
              </a:tr>
            </a:tbl>
          </a:graphicData>
        </a:graphic>
      </p:graphicFrame>
      <p:pic>
        <p:nvPicPr>
          <p:cNvPr id="11" name="Obraz 10">
            <a:extLst>
              <a:ext uri="{FF2B5EF4-FFF2-40B4-BE49-F238E27FC236}">
                <a16:creationId xmlns:a16="http://schemas.microsoft.com/office/drawing/2014/main" id="{1B2D82B1-35C7-40CC-8BAB-09282AB1562F}"/>
              </a:ext>
            </a:extLst>
          </p:cNvPr>
          <p:cNvPicPr>
            <a:picLocks noChangeAspect="1"/>
          </p:cNvPicPr>
          <p:nvPr/>
        </p:nvPicPr>
        <p:blipFill>
          <a:blip r:embed="rId2"/>
          <a:stretch>
            <a:fillRect/>
          </a:stretch>
        </p:blipFill>
        <p:spPr>
          <a:xfrm>
            <a:off x="10429" y="6512208"/>
            <a:ext cx="1347855" cy="340591"/>
          </a:xfrm>
          <a:prstGeom prst="rect">
            <a:avLst/>
          </a:prstGeom>
        </p:spPr>
      </p:pic>
    </p:spTree>
    <p:extLst>
      <p:ext uri="{BB962C8B-B14F-4D97-AF65-F5344CB8AC3E}">
        <p14:creationId xmlns:p14="http://schemas.microsoft.com/office/powerpoint/2010/main" val="938129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4EEBC1D6-971D-4D61-8C1B-5021870FCBA6}"/>
              </a:ext>
            </a:extLst>
          </p:cNvPr>
          <p:cNvSpPr/>
          <p:nvPr/>
        </p:nvSpPr>
        <p:spPr>
          <a:xfrm>
            <a:off x="0" y="0"/>
            <a:ext cx="12192000" cy="228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66EA37-5A8A-C34D-95E5-E7AAD4DF5A85}"/>
              </a:ext>
            </a:extLst>
          </p:cNvPr>
          <p:cNvSpPr>
            <a:spLocks noGrp="1"/>
          </p:cNvSpPr>
          <p:nvPr>
            <p:ph type="title"/>
          </p:nvPr>
        </p:nvSpPr>
        <p:spPr>
          <a:xfrm>
            <a:off x="618065" y="609600"/>
            <a:ext cx="10965600" cy="441533"/>
          </a:xfrm>
        </p:spPr>
        <p:txBody>
          <a:bodyPr>
            <a:normAutofit/>
          </a:bodyPr>
          <a:lstStyle/>
          <a:p>
            <a:r>
              <a:rPr lang="pl-PL" sz="2200" dirty="0"/>
              <a:t>baza danych do modelowania składa się z kilkuset lub kilku tysięcy zmiennych </a:t>
            </a:r>
            <a:endParaRPr lang="en-US" dirty="0"/>
          </a:p>
        </p:txBody>
      </p:sp>
      <p:sp>
        <p:nvSpPr>
          <p:cNvPr id="6" name="Slide Number Placeholder 5">
            <a:extLst>
              <a:ext uri="{FF2B5EF4-FFF2-40B4-BE49-F238E27FC236}">
                <a16:creationId xmlns:a16="http://schemas.microsoft.com/office/drawing/2014/main" id="{A7CE4789-E31B-6344-A212-5C613E9C490D}"/>
              </a:ext>
            </a:extLst>
          </p:cNvPr>
          <p:cNvSpPr>
            <a:spLocks noGrp="1"/>
          </p:cNvSpPr>
          <p:nvPr>
            <p:ph type="sldNum" sz="quarter" idx="12"/>
          </p:nvPr>
        </p:nvSpPr>
        <p:spPr>
          <a:xfrm>
            <a:off x="11365923" y="6498000"/>
            <a:ext cx="464127" cy="360000"/>
          </a:xfrm>
        </p:spPr>
        <p:txBody>
          <a:bodyPr/>
          <a:lstStyle/>
          <a:p>
            <a:fld id="{AB1D7550-0EB0-3A43-B3ED-278106F7B6C0}" type="slidenum">
              <a:rPr lang="en-GB" smtClean="0"/>
              <a:pPr/>
              <a:t>8</a:t>
            </a:fld>
            <a:endParaRPr lang="en-GB"/>
          </a:p>
        </p:txBody>
      </p:sp>
      <p:sp>
        <p:nvSpPr>
          <p:cNvPr id="22" name="Text Placeholder 21">
            <a:extLst>
              <a:ext uri="{FF2B5EF4-FFF2-40B4-BE49-F238E27FC236}">
                <a16:creationId xmlns:a16="http://schemas.microsoft.com/office/drawing/2014/main" id="{F7F03846-21BA-7F45-BA5E-A16F285D3B18}"/>
              </a:ext>
            </a:extLst>
          </p:cNvPr>
          <p:cNvSpPr>
            <a:spLocks noGrp="1"/>
          </p:cNvSpPr>
          <p:nvPr>
            <p:ph type="body" sz="quarter" idx="13"/>
          </p:nvPr>
        </p:nvSpPr>
        <p:spPr/>
        <p:txBody>
          <a:bodyPr/>
          <a:lstStyle/>
          <a:p>
            <a:endParaRPr lang="en-US"/>
          </a:p>
        </p:txBody>
      </p:sp>
      <p:pic>
        <p:nvPicPr>
          <p:cNvPr id="16" name="Picture Placeholder 15">
            <a:extLst>
              <a:ext uri="{FF2B5EF4-FFF2-40B4-BE49-F238E27FC236}">
                <a16:creationId xmlns:a16="http://schemas.microsoft.com/office/drawing/2014/main" id="{53CCA0D8-5E74-6342-98D1-2AA75E2FA50C}"/>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3775" b="17417"/>
          <a:stretch/>
        </p:blipFill>
        <p:spPr>
          <a:xfrm>
            <a:off x="0" y="4967050"/>
            <a:ext cx="12192000" cy="1530951"/>
          </a:xfrm>
        </p:spPr>
      </p:pic>
      <p:sp>
        <p:nvSpPr>
          <p:cNvPr id="9" name="Footer Placeholder 4">
            <a:extLst>
              <a:ext uri="{FF2B5EF4-FFF2-40B4-BE49-F238E27FC236}">
                <a16:creationId xmlns:a16="http://schemas.microsoft.com/office/drawing/2014/main" id="{058F8BE9-CA4B-48DC-83AB-2E4329C03F27}"/>
              </a:ext>
            </a:extLst>
          </p:cNvPr>
          <p:cNvSpPr>
            <a:spLocks noGrp="1"/>
          </p:cNvSpPr>
          <p:nvPr>
            <p:ph type="ftr" sz="quarter" idx="11"/>
          </p:nvPr>
        </p:nvSpPr>
        <p:spPr>
          <a:xfrm>
            <a:off x="6493933" y="6498000"/>
            <a:ext cx="4846744" cy="360000"/>
          </a:xfrm>
        </p:spPr>
        <p:txBody>
          <a:bodyPr/>
          <a:lstStyle/>
          <a:p>
            <a:r>
              <a:rPr lang="en-US" dirty="0"/>
              <a:t>Data processing in RStudio 2022</a:t>
            </a:r>
          </a:p>
        </p:txBody>
      </p:sp>
      <p:pic>
        <p:nvPicPr>
          <p:cNvPr id="14" name="Obraz 13">
            <a:extLst>
              <a:ext uri="{FF2B5EF4-FFF2-40B4-BE49-F238E27FC236}">
                <a16:creationId xmlns:a16="http://schemas.microsoft.com/office/drawing/2014/main" id="{EDF14C4F-A9B9-4AB7-9A88-8B515442698F}"/>
              </a:ext>
            </a:extLst>
          </p:cNvPr>
          <p:cNvPicPr>
            <a:picLocks noChangeAspect="1"/>
          </p:cNvPicPr>
          <p:nvPr/>
        </p:nvPicPr>
        <p:blipFill>
          <a:blip r:embed="rId4"/>
          <a:stretch>
            <a:fillRect/>
          </a:stretch>
        </p:blipFill>
        <p:spPr>
          <a:xfrm>
            <a:off x="2373596" y="1443618"/>
            <a:ext cx="7256966" cy="3286272"/>
          </a:xfrm>
          <a:prstGeom prst="rect">
            <a:avLst/>
          </a:prstGeom>
        </p:spPr>
      </p:pic>
      <p:sp>
        <p:nvSpPr>
          <p:cNvPr id="15" name="pole tekstowe 14">
            <a:extLst>
              <a:ext uri="{FF2B5EF4-FFF2-40B4-BE49-F238E27FC236}">
                <a16:creationId xmlns:a16="http://schemas.microsoft.com/office/drawing/2014/main" id="{285C7A71-9723-466C-9EA3-B1FE75F42422}"/>
              </a:ext>
            </a:extLst>
          </p:cNvPr>
          <p:cNvSpPr txBox="1"/>
          <p:nvPr/>
        </p:nvSpPr>
        <p:spPr>
          <a:xfrm>
            <a:off x="2281807" y="1103627"/>
            <a:ext cx="1174458" cy="369332"/>
          </a:xfrm>
          <a:prstGeom prst="rect">
            <a:avLst/>
          </a:prstGeom>
          <a:noFill/>
        </p:spPr>
        <p:txBody>
          <a:bodyPr wrap="square" rtlCol="0">
            <a:spAutoFit/>
          </a:bodyPr>
          <a:lstStyle/>
          <a:p>
            <a:r>
              <a:rPr lang="pl-PL" b="1" dirty="0">
                <a:solidFill>
                  <a:schemeClr val="accent1"/>
                </a:solidFill>
              </a:rPr>
              <a:t>zmienne</a:t>
            </a:r>
            <a:endParaRPr lang="en-US" b="1" dirty="0">
              <a:solidFill>
                <a:schemeClr val="accent1"/>
              </a:solidFill>
            </a:endParaRPr>
          </a:p>
        </p:txBody>
      </p:sp>
      <p:sp>
        <p:nvSpPr>
          <p:cNvPr id="18" name="pole tekstowe 17">
            <a:extLst>
              <a:ext uri="{FF2B5EF4-FFF2-40B4-BE49-F238E27FC236}">
                <a16:creationId xmlns:a16="http://schemas.microsoft.com/office/drawing/2014/main" id="{01D369BF-2028-456B-BA83-8A176073A174}"/>
              </a:ext>
            </a:extLst>
          </p:cNvPr>
          <p:cNvSpPr txBox="1"/>
          <p:nvPr/>
        </p:nvSpPr>
        <p:spPr>
          <a:xfrm rot="16200000">
            <a:off x="1358421" y="3799739"/>
            <a:ext cx="1661018" cy="369332"/>
          </a:xfrm>
          <a:prstGeom prst="rect">
            <a:avLst/>
          </a:prstGeom>
          <a:noFill/>
        </p:spPr>
        <p:txBody>
          <a:bodyPr wrap="square" rtlCol="0">
            <a:spAutoFit/>
          </a:bodyPr>
          <a:lstStyle/>
          <a:p>
            <a:r>
              <a:rPr lang="pl-PL" b="1" dirty="0">
                <a:solidFill>
                  <a:schemeClr val="accent1"/>
                </a:solidFill>
              </a:rPr>
              <a:t>obserwacje</a:t>
            </a:r>
            <a:endParaRPr lang="en-US" b="1" dirty="0">
              <a:solidFill>
                <a:schemeClr val="accent1"/>
              </a:solidFill>
            </a:endParaRPr>
          </a:p>
        </p:txBody>
      </p:sp>
      <p:pic>
        <p:nvPicPr>
          <p:cNvPr id="19" name="Obraz 18">
            <a:extLst>
              <a:ext uri="{FF2B5EF4-FFF2-40B4-BE49-F238E27FC236}">
                <a16:creationId xmlns:a16="http://schemas.microsoft.com/office/drawing/2014/main" id="{BD202A6A-65E0-4F98-A7FA-83EFBF3FE0A9}"/>
              </a:ext>
            </a:extLst>
          </p:cNvPr>
          <p:cNvPicPr>
            <a:picLocks noChangeAspect="1"/>
          </p:cNvPicPr>
          <p:nvPr/>
        </p:nvPicPr>
        <p:blipFill>
          <a:blip r:embed="rId5"/>
          <a:stretch>
            <a:fillRect/>
          </a:stretch>
        </p:blipFill>
        <p:spPr>
          <a:xfrm>
            <a:off x="10429" y="6512208"/>
            <a:ext cx="1347855" cy="340591"/>
          </a:xfrm>
          <a:prstGeom prst="rect">
            <a:avLst/>
          </a:prstGeom>
        </p:spPr>
      </p:pic>
    </p:spTree>
    <p:extLst>
      <p:ext uri="{BB962C8B-B14F-4D97-AF65-F5344CB8AC3E}">
        <p14:creationId xmlns:p14="http://schemas.microsoft.com/office/powerpoint/2010/main" val="3605271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1B36702-D8C2-364D-A56F-65D558D9E9FA}"/>
              </a:ext>
            </a:extLst>
          </p:cNvPr>
          <p:cNvPicPr>
            <a:picLocks noGrp="1" noChangeAspect="1"/>
          </p:cNvPicPr>
          <p:nvPr>
            <p:ph type="pic" sz="quarter" idx="10"/>
          </p:nvPr>
        </p:nvPicPr>
        <p:blipFill>
          <a:blip r:embed="rId2">
            <a:alphaModFix amt="70000"/>
            <a:extLst>
              <a:ext uri="{28A0092B-C50C-407E-A947-70E740481C1C}">
                <a14:useLocalDpi xmlns:a14="http://schemas.microsoft.com/office/drawing/2010/main" val="0"/>
              </a:ext>
            </a:extLst>
          </a:blip>
          <a:srcRect t="10038" b="10038"/>
          <a:stretch/>
        </p:blipFill>
        <p:spPr>
          <a:xfrm>
            <a:off x="0" y="0"/>
            <a:ext cx="12192000" cy="6498000"/>
          </a:xfrm>
        </p:spPr>
      </p:pic>
      <p:sp>
        <p:nvSpPr>
          <p:cNvPr id="5" name="Footer Placeholder 4">
            <a:extLst>
              <a:ext uri="{FF2B5EF4-FFF2-40B4-BE49-F238E27FC236}">
                <a16:creationId xmlns:a16="http://schemas.microsoft.com/office/drawing/2014/main" id="{510CE8A7-7E11-7C4D-8BDA-11F799A7331F}"/>
              </a:ext>
            </a:extLst>
          </p:cNvPr>
          <p:cNvSpPr>
            <a:spLocks noGrp="1"/>
          </p:cNvSpPr>
          <p:nvPr>
            <p:ph type="ftr" sz="quarter" idx="11"/>
          </p:nvPr>
        </p:nvSpPr>
        <p:spPr/>
        <p:txBody>
          <a:bodyPr/>
          <a:lstStyle/>
          <a:p>
            <a:r>
              <a:rPr lang="en-US" dirty="0"/>
              <a:t>Data processing in RStudio 2022</a:t>
            </a:r>
          </a:p>
        </p:txBody>
      </p:sp>
      <p:sp>
        <p:nvSpPr>
          <p:cNvPr id="6" name="Slide Number Placeholder 5">
            <a:extLst>
              <a:ext uri="{FF2B5EF4-FFF2-40B4-BE49-F238E27FC236}">
                <a16:creationId xmlns:a16="http://schemas.microsoft.com/office/drawing/2014/main" id="{D2695B2E-FDFA-634D-9FF9-469D84CB3EBD}"/>
              </a:ext>
            </a:extLst>
          </p:cNvPr>
          <p:cNvSpPr>
            <a:spLocks noGrp="1"/>
          </p:cNvSpPr>
          <p:nvPr>
            <p:ph type="sldNum" sz="quarter" idx="12"/>
          </p:nvPr>
        </p:nvSpPr>
        <p:spPr/>
        <p:txBody>
          <a:bodyPr/>
          <a:lstStyle/>
          <a:p>
            <a:fld id="{AB1D7550-0EB0-3A43-B3ED-278106F7B6C0}" type="slidenum">
              <a:rPr lang="en-GB" smtClean="0"/>
              <a:t>9</a:t>
            </a:fld>
            <a:endParaRPr lang="en-GB"/>
          </a:p>
        </p:txBody>
      </p:sp>
      <p:sp>
        <p:nvSpPr>
          <p:cNvPr id="24" name="Text Placeholder 23">
            <a:extLst>
              <a:ext uri="{FF2B5EF4-FFF2-40B4-BE49-F238E27FC236}">
                <a16:creationId xmlns:a16="http://schemas.microsoft.com/office/drawing/2014/main" id="{88764D16-D925-6944-9C8E-0079D9B6B99B}"/>
              </a:ext>
            </a:extLst>
          </p:cNvPr>
          <p:cNvSpPr>
            <a:spLocks noGrp="1"/>
          </p:cNvSpPr>
          <p:nvPr>
            <p:ph type="body" sz="quarter" idx="13"/>
          </p:nvPr>
        </p:nvSpPr>
        <p:spPr/>
        <p:txBody>
          <a:bodyPr/>
          <a:lstStyle/>
          <a:p>
            <a:endParaRPr lang="en-US"/>
          </a:p>
        </p:txBody>
      </p:sp>
      <p:sp>
        <p:nvSpPr>
          <p:cNvPr id="25" name="Text Placeholder 24">
            <a:extLst>
              <a:ext uri="{FF2B5EF4-FFF2-40B4-BE49-F238E27FC236}">
                <a16:creationId xmlns:a16="http://schemas.microsoft.com/office/drawing/2014/main" id="{DC2B974C-E6AF-CD4E-A03D-AD8C9D523FBC}"/>
              </a:ext>
            </a:extLst>
          </p:cNvPr>
          <p:cNvSpPr>
            <a:spLocks noGrp="1"/>
          </p:cNvSpPr>
          <p:nvPr>
            <p:ph type="body" sz="quarter" idx="14"/>
          </p:nvPr>
        </p:nvSpPr>
        <p:spPr>
          <a:xfrm>
            <a:off x="1409351" y="1500446"/>
            <a:ext cx="4991670" cy="2249433"/>
          </a:xfrm>
        </p:spPr>
        <p:txBody>
          <a:bodyPr/>
          <a:lstStyle/>
          <a:p>
            <a:r>
              <a:rPr lang="en-GB" sz="28700" dirty="0">
                <a:solidFill>
                  <a:schemeClr val="bg2"/>
                </a:solidFill>
              </a:rPr>
              <a:t>0</a:t>
            </a:r>
            <a:r>
              <a:rPr lang="pl-PL" sz="28700" dirty="0">
                <a:solidFill>
                  <a:schemeClr val="bg2"/>
                </a:solidFill>
              </a:rPr>
              <a:t>2</a:t>
            </a:r>
            <a:endParaRPr lang="en-GB" sz="28700" dirty="0">
              <a:solidFill>
                <a:schemeClr val="bg2"/>
              </a:solidFill>
            </a:endParaRPr>
          </a:p>
        </p:txBody>
      </p:sp>
      <p:sp>
        <p:nvSpPr>
          <p:cNvPr id="22" name="Content Placeholder 21">
            <a:extLst>
              <a:ext uri="{FF2B5EF4-FFF2-40B4-BE49-F238E27FC236}">
                <a16:creationId xmlns:a16="http://schemas.microsoft.com/office/drawing/2014/main" id="{C8348C78-5FC6-BB41-A760-8B576B3EFD64}"/>
              </a:ext>
            </a:extLst>
          </p:cNvPr>
          <p:cNvSpPr>
            <a:spLocks noGrp="1"/>
          </p:cNvSpPr>
          <p:nvPr>
            <p:ph idx="1"/>
          </p:nvPr>
        </p:nvSpPr>
        <p:spPr>
          <a:xfrm>
            <a:off x="5804507" y="3665680"/>
            <a:ext cx="4860696" cy="528398"/>
          </a:xfrm>
        </p:spPr>
        <p:txBody>
          <a:bodyPr>
            <a:normAutofit/>
          </a:bodyPr>
          <a:lstStyle/>
          <a:p>
            <a:r>
              <a:rPr lang="pl-PL" sz="2400" b="1" dirty="0">
                <a:solidFill>
                  <a:schemeClr val="bg1"/>
                </a:solidFill>
              </a:rPr>
              <a:t>     dane nie-mediowe</a:t>
            </a:r>
            <a:endParaRPr lang="en-US" sz="2400" b="1" dirty="0">
              <a:solidFill>
                <a:schemeClr val="bg1"/>
              </a:solidFill>
            </a:endParaRPr>
          </a:p>
        </p:txBody>
      </p:sp>
      <p:pic>
        <p:nvPicPr>
          <p:cNvPr id="8" name="Obraz 7">
            <a:extLst>
              <a:ext uri="{FF2B5EF4-FFF2-40B4-BE49-F238E27FC236}">
                <a16:creationId xmlns:a16="http://schemas.microsoft.com/office/drawing/2014/main" id="{E50F2FCB-39C8-4244-A35D-78566618A4CB}"/>
              </a:ext>
            </a:extLst>
          </p:cNvPr>
          <p:cNvPicPr>
            <a:picLocks noChangeAspect="1"/>
          </p:cNvPicPr>
          <p:nvPr/>
        </p:nvPicPr>
        <p:blipFill>
          <a:blip r:embed="rId3"/>
          <a:stretch>
            <a:fillRect/>
          </a:stretch>
        </p:blipFill>
        <p:spPr>
          <a:xfrm>
            <a:off x="10429" y="6512208"/>
            <a:ext cx="1347855" cy="340591"/>
          </a:xfrm>
          <a:prstGeom prst="rect">
            <a:avLst/>
          </a:prstGeom>
        </p:spPr>
      </p:pic>
    </p:spTree>
    <p:extLst>
      <p:ext uri="{BB962C8B-B14F-4D97-AF65-F5344CB8AC3E}">
        <p14:creationId xmlns:p14="http://schemas.microsoft.com/office/powerpoint/2010/main" val="3886112799"/>
      </p:ext>
    </p:extLst>
  </p:cSld>
  <p:clrMapOvr>
    <a:masterClrMapping/>
  </p:clrMapOvr>
</p:sld>
</file>

<file path=ppt/theme/theme1.xml><?xml version="1.0" encoding="utf-8"?>
<a:theme xmlns:a="http://schemas.openxmlformats.org/drawingml/2006/main" name="MC Template // Jan 2021">
  <a:themeElements>
    <a:clrScheme name="MC Swatch Nov 2020">
      <a:dk1>
        <a:srgbClr val="011627"/>
      </a:dk1>
      <a:lt1>
        <a:srgbClr val="FFFFFF"/>
      </a:lt1>
      <a:dk2>
        <a:srgbClr val="404E5C"/>
      </a:dk2>
      <a:lt2>
        <a:srgbClr val="E1005D"/>
      </a:lt2>
      <a:accent1>
        <a:srgbClr val="E1005D"/>
      </a:accent1>
      <a:accent2>
        <a:srgbClr val="404E5C"/>
      </a:accent2>
      <a:accent3>
        <a:srgbClr val="DADEE1"/>
      </a:accent3>
      <a:accent4>
        <a:srgbClr val="3FCBB6"/>
      </a:accent4>
      <a:accent5>
        <a:srgbClr val="EDF2F3"/>
      </a:accent5>
      <a:accent6>
        <a:srgbClr val="DADEE1"/>
      </a:accent6>
      <a:hlink>
        <a:srgbClr val="E1005D"/>
      </a:hlink>
      <a:folHlink>
        <a:srgbClr val="E1005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Com Colours 1">
    <a:dk1>
      <a:srgbClr val="2B2C41"/>
    </a:dk1>
    <a:lt1>
      <a:srgbClr val="FFFFFF"/>
    </a:lt1>
    <a:dk2>
      <a:srgbClr val="9B123C"/>
    </a:dk2>
    <a:lt2>
      <a:srgbClr val="E1005D"/>
    </a:lt2>
    <a:accent1>
      <a:srgbClr val="8D99AE"/>
    </a:accent1>
    <a:accent2>
      <a:srgbClr val="ECF1F4"/>
    </a:accent2>
    <a:accent3>
      <a:srgbClr val="00CCAF"/>
    </a:accent3>
    <a:accent4>
      <a:srgbClr val="EDF2F3"/>
    </a:accent4>
    <a:accent5>
      <a:srgbClr val="ECF1F4"/>
    </a:accent5>
    <a:accent6>
      <a:srgbClr val="414B5B"/>
    </a:accent6>
    <a:hlink>
      <a:srgbClr val="E1005D"/>
    </a:hlink>
    <a:folHlink>
      <a:srgbClr val="E1005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MediaCom Colours 1">
    <a:dk1>
      <a:srgbClr val="2B2C41"/>
    </a:dk1>
    <a:lt1>
      <a:srgbClr val="FFFFFF"/>
    </a:lt1>
    <a:dk2>
      <a:srgbClr val="9B123C"/>
    </a:dk2>
    <a:lt2>
      <a:srgbClr val="E1005D"/>
    </a:lt2>
    <a:accent1>
      <a:srgbClr val="8D99AE"/>
    </a:accent1>
    <a:accent2>
      <a:srgbClr val="ECF1F4"/>
    </a:accent2>
    <a:accent3>
      <a:srgbClr val="00CCAF"/>
    </a:accent3>
    <a:accent4>
      <a:srgbClr val="EDF2F3"/>
    </a:accent4>
    <a:accent5>
      <a:srgbClr val="ECF1F4"/>
    </a:accent5>
    <a:accent6>
      <a:srgbClr val="414B5B"/>
    </a:accent6>
    <a:hlink>
      <a:srgbClr val="E1005D"/>
    </a:hlink>
    <a:folHlink>
      <a:srgbClr val="E1005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MediaCom Colours 1">
    <a:dk1>
      <a:srgbClr val="2B2C41"/>
    </a:dk1>
    <a:lt1>
      <a:srgbClr val="FFFFFF"/>
    </a:lt1>
    <a:dk2>
      <a:srgbClr val="9B123C"/>
    </a:dk2>
    <a:lt2>
      <a:srgbClr val="E1005D"/>
    </a:lt2>
    <a:accent1>
      <a:srgbClr val="8D99AE"/>
    </a:accent1>
    <a:accent2>
      <a:srgbClr val="ECF1F4"/>
    </a:accent2>
    <a:accent3>
      <a:srgbClr val="00CCAF"/>
    </a:accent3>
    <a:accent4>
      <a:srgbClr val="EDF2F3"/>
    </a:accent4>
    <a:accent5>
      <a:srgbClr val="ECF1F4"/>
    </a:accent5>
    <a:accent6>
      <a:srgbClr val="414B5B"/>
    </a:accent6>
    <a:hlink>
      <a:srgbClr val="E1005D"/>
    </a:hlink>
    <a:folHlink>
      <a:srgbClr val="E1005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MediaCom Colours 1">
    <a:dk1>
      <a:srgbClr val="2B2C41"/>
    </a:dk1>
    <a:lt1>
      <a:srgbClr val="FFFFFF"/>
    </a:lt1>
    <a:dk2>
      <a:srgbClr val="9B123C"/>
    </a:dk2>
    <a:lt2>
      <a:srgbClr val="E1005D"/>
    </a:lt2>
    <a:accent1>
      <a:srgbClr val="8D99AE"/>
    </a:accent1>
    <a:accent2>
      <a:srgbClr val="ECF1F4"/>
    </a:accent2>
    <a:accent3>
      <a:srgbClr val="00CCAF"/>
    </a:accent3>
    <a:accent4>
      <a:srgbClr val="EDF2F3"/>
    </a:accent4>
    <a:accent5>
      <a:srgbClr val="ECF1F4"/>
    </a:accent5>
    <a:accent6>
      <a:srgbClr val="414B5B"/>
    </a:accent6>
    <a:hlink>
      <a:srgbClr val="E1005D"/>
    </a:hlink>
    <a:folHlink>
      <a:srgbClr val="E1005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MediaCom Colours 1">
    <a:dk1>
      <a:srgbClr val="2B2C41"/>
    </a:dk1>
    <a:lt1>
      <a:srgbClr val="FFFFFF"/>
    </a:lt1>
    <a:dk2>
      <a:srgbClr val="9B123C"/>
    </a:dk2>
    <a:lt2>
      <a:srgbClr val="E1005D"/>
    </a:lt2>
    <a:accent1>
      <a:srgbClr val="8D99AE"/>
    </a:accent1>
    <a:accent2>
      <a:srgbClr val="ECF1F4"/>
    </a:accent2>
    <a:accent3>
      <a:srgbClr val="00CCAF"/>
    </a:accent3>
    <a:accent4>
      <a:srgbClr val="EDF2F3"/>
    </a:accent4>
    <a:accent5>
      <a:srgbClr val="ECF1F4"/>
    </a:accent5>
    <a:accent6>
      <a:srgbClr val="414B5B"/>
    </a:accent6>
    <a:hlink>
      <a:srgbClr val="E1005D"/>
    </a:hlink>
    <a:folHlink>
      <a:srgbClr val="E1005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MediaCom Colours 1">
    <a:dk1>
      <a:srgbClr val="2B2C41"/>
    </a:dk1>
    <a:lt1>
      <a:srgbClr val="FFFFFF"/>
    </a:lt1>
    <a:dk2>
      <a:srgbClr val="9B123C"/>
    </a:dk2>
    <a:lt2>
      <a:srgbClr val="E1005D"/>
    </a:lt2>
    <a:accent1>
      <a:srgbClr val="8D99AE"/>
    </a:accent1>
    <a:accent2>
      <a:srgbClr val="ECF1F4"/>
    </a:accent2>
    <a:accent3>
      <a:srgbClr val="00CCAF"/>
    </a:accent3>
    <a:accent4>
      <a:srgbClr val="EDF2F3"/>
    </a:accent4>
    <a:accent5>
      <a:srgbClr val="ECF1F4"/>
    </a:accent5>
    <a:accent6>
      <a:srgbClr val="414B5B"/>
    </a:accent6>
    <a:hlink>
      <a:srgbClr val="E1005D"/>
    </a:hlink>
    <a:folHlink>
      <a:srgbClr val="E1005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MediaCom Colours 1">
    <a:dk1>
      <a:srgbClr val="2B2C41"/>
    </a:dk1>
    <a:lt1>
      <a:srgbClr val="FFFFFF"/>
    </a:lt1>
    <a:dk2>
      <a:srgbClr val="9B123C"/>
    </a:dk2>
    <a:lt2>
      <a:srgbClr val="E1005D"/>
    </a:lt2>
    <a:accent1>
      <a:srgbClr val="8D99AE"/>
    </a:accent1>
    <a:accent2>
      <a:srgbClr val="ECF1F4"/>
    </a:accent2>
    <a:accent3>
      <a:srgbClr val="00CCAF"/>
    </a:accent3>
    <a:accent4>
      <a:srgbClr val="EDF2F3"/>
    </a:accent4>
    <a:accent5>
      <a:srgbClr val="ECF1F4"/>
    </a:accent5>
    <a:accent6>
      <a:srgbClr val="414B5B"/>
    </a:accent6>
    <a:hlink>
      <a:srgbClr val="E1005D"/>
    </a:hlink>
    <a:folHlink>
      <a:srgbClr val="E1005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MediaCom Rebrand">
    <a:dk1>
      <a:srgbClr val="4A4A49"/>
    </a:dk1>
    <a:lt1>
      <a:srgbClr val="FFFFFF"/>
    </a:lt1>
    <a:dk2>
      <a:srgbClr val="EE7707"/>
    </a:dk2>
    <a:lt2>
      <a:srgbClr val="E1005D"/>
    </a:lt2>
    <a:accent1>
      <a:srgbClr val="FDC300"/>
    </a:accent1>
    <a:accent2>
      <a:srgbClr val="A2C617"/>
    </a:accent2>
    <a:accent3>
      <a:srgbClr val="3BB392"/>
    </a:accent3>
    <a:accent4>
      <a:srgbClr val="3487BB"/>
    </a:accent4>
    <a:accent5>
      <a:srgbClr val="97305F"/>
    </a:accent5>
    <a:accent6>
      <a:srgbClr val="363061"/>
    </a:accent6>
    <a:hlink>
      <a:srgbClr val="E1005D"/>
    </a:hlink>
    <a:folHlink>
      <a:srgbClr val="FFFFFF"/>
    </a:folHlink>
  </a:clrScheme>
  <a:fontScheme name="2014 MediaCom ReBrand">
    <a:majorFont>
      <a:latin typeface="Franklin Gothic Demi"/>
      <a:ea typeface=""/>
      <a:cs typeface=""/>
    </a:majorFont>
    <a:minorFont>
      <a:latin typeface="Franklin Gothic Book"/>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6115</TotalTime>
  <Words>2925</Words>
  <Application>Microsoft Office PowerPoint</Application>
  <PresentationFormat>Panoramiczny</PresentationFormat>
  <Paragraphs>465</Paragraphs>
  <Slides>39</Slides>
  <Notes>28</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39</vt:i4>
      </vt:variant>
    </vt:vector>
  </HeadingPairs>
  <TitlesOfParts>
    <vt:vector size="44" baseType="lpstr">
      <vt:lpstr>Arial</vt:lpstr>
      <vt:lpstr>Calibri</vt:lpstr>
      <vt:lpstr>Century Gothic</vt:lpstr>
      <vt:lpstr>Courier New</vt:lpstr>
      <vt:lpstr>MC Template // Jan 2021</vt:lpstr>
      <vt:lpstr>Prezentacja programu PowerPoint</vt:lpstr>
      <vt:lpstr>Prezentacja programu PowerPoint</vt:lpstr>
      <vt:lpstr>Prezentacja programu PowerPoint</vt:lpstr>
      <vt:lpstr>Prezentacja programu PowerPoint</vt:lpstr>
      <vt:lpstr>Prezentacja programu PowerPoint</vt:lpstr>
      <vt:lpstr>brainstorm – jakie czynniki wpływają na sprzedaż piwa butelkowanego </vt:lpstr>
      <vt:lpstr>w skład bazy wchodzą dane z kilkunastu różnych źródeł</vt:lpstr>
      <vt:lpstr>baza danych do modelowania składa się z kilkuset lub kilku tysięcy zmiennych </vt:lpstr>
      <vt:lpstr>Prezentacja programu PowerPoint</vt:lpstr>
      <vt:lpstr>case study: marka na rynku FMCG posiadająca 3 SKU </vt:lpstr>
      <vt:lpstr>case study: co powinno być zmienną modelowaną by dostarczyć klientowi (browarowi) jak najbardziej wartościowe wnioski?</vt:lpstr>
      <vt:lpstr>wartość i wolumen</vt:lpstr>
      <vt:lpstr>zadanie 1  (1 pkt)</vt:lpstr>
      <vt:lpstr>cena długo- i krótko-okresowa </vt:lpstr>
      <vt:lpstr>zadanie 2 (1 pkt za rozwiązanie manualne lub 3 pkt za uniwersalne)</vt:lpstr>
      <vt:lpstr>cena długo- i krótko-okresowa </vt:lpstr>
      <vt:lpstr>zadanie 3 (2 pkt)</vt:lpstr>
      <vt:lpstr>zadanie dodatkowe </vt:lpstr>
      <vt:lpstr>paradoks agregacji cen</vt:lpstr>
      <vt:lpstr>dystrybucja numeryczna i ważona na przykładzie pojedynczego SKU</vt:lpstr>
      <vt:lpstr>dystrybucja SKU versus całej marki</vt:lpstr>
      <vt:lpstr>zadanie 4 (1 pkt)</vt:lpstr>
      <vt:lpstr>inflacja</vt:lpstr>
      <vt:lpstr>inflacja</vt:lpstr>
      <vt:lpstr>zadanie 5 (2 pkt)</vt:lpstr>
      <vt:lpstr>COVID</vt:lpstr>
      <vt:lpstr>zmienne binarne</vt:lpstr>
      <vt:lpstr>Prezentacja programu PowerPoint</vt:lpstr>
      <vt:lpstr>wybór metryki jest kluczowy w prawidłowym uwzględnieniu zmiennej mediowej w modelu</vt:lpstr>
      <vt:lpstr>zadanie 6 (1 pkt)</vt:lpstr>
      <vt:lpstr>definicje impresji</vt:lpstr>
      <vt:lpstr>definicja GRP</vt:lpstr>
      <vt:lpstr>definicja GRP – jak uwzględnić fakt, że spoty mają różną długość?</vt:lpstr>
      <vt:lpstr>zadanie 7 (2 pkt)</vt:lpstr>
      <vt:lpstr>AdStock czyli model odpowiedzi konsumentów na przekaz marketingowy</vt:lpstr>
      <vt:lpstr>wzór na AdStock</vt:lpstr>
      <vt:lpstr>zadanie 8 (3 pkt)</vt:lpstr>
      <vt:lpstr>zadanie 9 (1 pkt)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Mikolaj Madej</dc:creator>
  <cp:lastModifiedBy>Mikolaj Madej</cp:lastModifiedBy>
  <cp:revision>49</cp:revision>
  <dcterms:created xsi:type="dcterms:W3CDTF">2021-01-22T18:31:48Z</dcterms:created>
  <dcterms:modified xsi:type="dcterms:W3CDTF">2022-10-23T17:12:42Z</dcterms:modified>
</cp:coreProperties>
</file>